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10693400" cy="7556500"/>
  <p:notesSz cx="6858000" cy="9144000"/>
  <p:embeddedFontLst>
    <p:embeddedFont>
      <p:font typeface="Roboto 1 Medium Italics" charset="1" panose="00000000000000000000"/>
      <p:regular r:id="rId14"/>
    </p:embeddedFont>
    <p:embeddedFont>
      <p:font typeface="Roboto 2 Bold" charset="1" panose="00000000000000000000"/>
      <p:regular r:id="rId15"/>
    </p:embeddedFont>
    <p:embeddedFont>
      <p:font typeface="Roboto 1 Medium" charset="1" panose="00000000000000000000"/>
      <p:regular r:id="rId16"/>
    </p:embeddedFont>
    <p:embeddedFont>
      <p:font typeface="Roboto 1 Heavy Italics" charset="1" panose="00000000000000000000"/>
      <p:regular r:id="rId17"/>
    </p:embeddedFont>
    <p:embeddedFont>
      <p:font typeface="Roboto 3" charset="1" panose="02000000000000000000"/>
      <p:regular r:id="rId18"/>
    </p:embeddedFont>
    <p:embeddedFont>
      <p:font typeface="Roboto 1 Heavy" charset="1" panose="0000000000000000000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svg" Type="http://schemas.openxmlformats.org/officeDocument/2006/relationships/image"/><Relationship Id="rId5" Target="../media/image8.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png" Type="http://schemas.openxmlformats.org/officeDocument/2006/relationships/image"/><Relationship Id="rId3" Target="../media/image10.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13.png" Type="http://schemas.openxmlformats.org/officeDocument/2006/relationships/image"/><Relationship Id="rId7" Target="../media/image14.svg" Type="http://schemas.openxmlformats.org/officeDocument/2006/relationships/image"/><Relationship Id="rId8" Target="../media/image15.png" Type="http://schemas.openxmlformats.org/officeDocument/2006/relationships/image"/><Relationship Id="rId9" Target="../media/image16.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7.png" Type="http://schemas.openxmlformats.org/officeDocument/2006/relationships/image"/><Relationship Id="rId3" Target="../media/image18.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9.png" Type="http://schemas.openxmlformats.org/officeDocument/2006/relationships/image"/><Relationship Id="rId3" Target="../media/image20.svg" Type="http://schemas.openxmlformats.org/officeDocument/2006/relationships/image"/><Relationship Id="rId4" Target="../media/image21.png" Type="http://schemas.openxmlformats.org/officeDocument/2006/relationships/image"/><Relationship Id="rId5" Target="../media/image22.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3.png" Type="http://schemas.openxmlformats.org/officeDocument/2006/relationships/image"/><Relationship Id="rId3" Target="../media/image24.svg" Type="http://schemas.openxmlformats.org/officeDocument/2006/relationships/image"/><Relationship Id="rId4" Target="../media/image25.png" Type="http://schemas.openxmlformats.org/officeDocument/2006/relationships/image"/><Relationship Id="rId5" Target="../media/image26.svg" Type="http://schemas.openxmlformats.org/officeDocument/2006/relationships/image"/><Relationship Id="rId6" Target="../media/image27.png" Type="http://schemas.openxmlformats.org/officeDocument/2006/relationships/image"/><Relationship Id="rId7" Target="../media/image28.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89506" y="116510"/>
            <a:ext cx="5166998" cy="7327001"/>
          </a:xfrm>
          <a:custGeom>
            <a:avLst/>
            <a:gdLst/>
            <a:ahLst/>
            <a:cxnLst/>
            <a:rect r="r" b="b" t="t" l="l"/>
            <a:pathLst>
              <a:path h="7327001" w="5166998">
                <a:moveTo>
                  <a:pt x="0" y="0"/>
                </a:moveTo>
                <a:lnTo>
                  <a:pt x="5166999" y="0"/>
                </a:lnTo>
                <a:lnTo>
                  <a:pt x="5166999" y="7327001"/>
                </a:lnTo>
                <a:lnTo>
                  <a:pt x="0" y="732700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445833" y="116510"/>
            <a:ext cx="5166998" cy="7327001"/>
          </a:xfrm>
          <a:custGeom>
            <a:avLst/>
            <a:gdLst/>
            <a:ahLst/>
            <a:cxnLst/>
            <a:rect r="r" b="b" t="t" l="l"/>
            <a:pathLst>
              <a:path h="7327001" w="5166998">
                <a:moveTo>
                  <a:pt x="0" y="0"/>
                </a:moveTo>
                <a:lnTo>
                  <a:pt x="5166998" y="0"/>
                </a:lnTo>
                <a:lnTo>
                  <a:pt x="5166998" y="7327001"/>
                </a:lnTo>
                <a:lnTo>
                  <a:pt x="0" y="732700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6473466" y="1259157"/>
            <a:ext cx="3173892" cy="375304"/>
          </a:xfrm>
          <a:prstGeom prst="rect">
            <a:avLst/>
          </a:prstGeom>
        </p:spPr>
        <p:txBody>
          <a:bodyPr anchor="t" rtlCol="false" tIns="0" lIns="0" bIns="0" rIns="0">
            <a:spAutoFit/>
          </a:bodyPr>
          <a:lstStyle/>
          <a:p>
            <a:pPr algn="l">
              <a:lnSpc>
                <a:spcPts val="2852"/>
              </a:lnSpc>
            </a:pPr>
            <a:r>
              <a:rPr lang="en-US" b="true" sz="2037" i="true">
                <a:solidFill>
                  <a:srgbClr val="231F20"/>
                </a:solidFill>
                <a:latin typeface="Roboto 1 Medium Italics"/>
                <a:ea typeface="Roboto 1 Medium Italics"/>
                <a:cs typeface="Roboto 1 Medium Italics"/>
                <a:sym typeface="Roboto 1 Medium Italics"/>
              </a:rPr>
              <a:t>FURADEIRA COM IMPACTO</a:t>
            </a:r>
          </a:p>
        </p:txBody>
      </p:sp>
      <p:sp>
        <p:nvSpPr>
          <p:cNvPr name="TextBox 5" id="5"/>
          <p:cNvSpPr txBox="true"/>
          <p:nvPr/>
        </p:nvSpPr>
        <p:spPr>
          <a:xfrm rot="0">
            <a:off x="7519492" y="6929838"/>
            <a:ext cx="1043454" cy="374428"/>
          </a:xfrm>
          <a:prstGeom prst="rect">
            <a:avLst/>
          </a:prstGeom>
        </p:spPr>
        <p:txBody>
          <a:bodyPr anchor="t" rtlCol="false" tIns="0" lIns="0" bIns="0" rIns="0">
            <a:spAutoFit/>
          </a:bodyPr>
          <a:lstStyle/>
          <a:p>
            <a:pPr algn="l">
              <a:lnSpc>
                <a:spcPts val="2844"/>
              </a:lnSpc>
            </a:pPr>
            <a:r>
              <a:rPr lang="en-US" b="true" sz="2031" i="true">
                <a:solidFill>
                  <a:srgbClr val="EA2229"/>
                </a:solidFill>
                <a:latin typeface="Roboto 1 Medium Italics"/>
                <a:ea typeface="Roboto 1 Medium Italics"/>
                <a:cs typeface="Roboto 1 Medium Italics"/>
                <a:sym typeface="Roboto 1 Medium Italics"/>
              </a:rPr>
              <a:t>ZFP</a:t>
            </a:r>
            <a:r>
              <a:rPr lang="en-US" b="true" sz="2031" i="true">
                <a:solidFill>
                  <a:srgbClr val="FFFFFF"/>
                </a:solidFill>
                <a:latin typeface="Roboto 1 Medium Italics"/>
                <a:ea typeface="Roboto 1 Medium Italics"/>
                <a:cs typeface="Roboto 1 Medium Italics"/>
                <a:sym typeface="Roboto 1 Medium Italics"/>
              </a:rPr>
              <a:t>500+</a:t>
            </a:r>
          </a:p>
        </p:txBody>
      </p:sp>
      <p:sp>
        <p:nvSpPr>
          <p:cNvPr name="TextBox 6" id="6"/>
          <p:cNvSpPr txBox="true"/>
          <p:nvPr/>
        </p:nvSpPr>
        <p:spPr>
          <a:xfrm rot="0">
            <a:off x="993086" y="5715391"/>
            <a:ext cx="3436525" cy="457152"/>
          </a:xfrm>
          <a:prstGeom prst="rect">
            <a:avLst/>
          </a:prstGeom>
        </p:spPr>
        <p:txBody>
          <a:bodyPr anchor="t" rtlCol="false" tIns="0" lIns="0" bIns="0" rIns="0">
            <a:spAutoFit/>
          </a:bodyPr>
          <a:lstStyle/>
          <a:p>
            <a:pPr algn="l">
              <a:lnSpc>
                <a:spcPts val="1196"/>
              </a:lnSpc>
            </a:pPr>
            <a:r>
              <a:rPr lang="en-US" b="true" sz="797" i="true">
                <a:solidFill>
                  <a:srgbClr val="121618"/>
                </a:solidFill>
                <a:latin typeface="Roboto 1 Medium Italics"/>
                <a:ea typeface="Roboto 1 Medium Italics"/>
                <a:cs typeface="Roboto 1 Medium Italics"/>
                <a:sym typeface="Roboto 1 Medium Italics"/>
              </a:rPr>
              <a:t>Caso precise de informações adicionais ou tenha dúvidas sobre a garantia, entre em contato através do nosso Serviço de Atendimento ao Consumidor, pelo telefone ou e-mail abaixo:</a:t>
            </a:r>
          </a:p>
        </p:txBody>
      </p:sp>
      <p:sp>
        <p:nvSpPr>
          <p:cNvPr name="TextBox 7" id="7"/>
          <p:cNvSpPr txBox="true"/>
          <p:nvPr/>
        </p:nvSpPr>
        <p:spPr>
          <a:xfrm rot="0">
            <a:off x="992791" y="6333877"/>
            <a:ext cx="1630670" cy="256061"/>
          </a:xfrm>
          <a:prstGeom prst="rect">
            <a:avLst/>
          </a:prstGeom>
        </p:spPr>
        <p:txBody>
          <a:bodyPr anchor="t" rtlCol="false" tIns="0" lIns="0" bIns="0" rIns="0">
            <a:spAutoFit/>
          </a:bodyPr>
          <a:lstStyle/>
          <a:p>
            <a:pPr algn="l">
              <a:lnSpc>
                <a:spcPts val="960"/>
              </a:lnSpc>
            </a:pPr>
            <a:r>
              <a:rPr lang="en-US" b="true" sz="797">
                <a:solidFill>
                  <a:srgbClr val="121618"/>
                </a:solidFill>
                <a:latin typeface="Roboto 2 Bold"/>
                <a:ea typeface="Roboto 2 Bold"/>
                <a:cs typeface="Roboto 2 Bold"/>
                <a:sym typeface="Roboto 2 Bold"/>
              </a:rPr>
              <a:t>SAC: +55 (81) 3201.8442 </a:t>
            </a:r>
          </a:p>
          <a:p>
            <a:pPr algn="l">
              <a:lnSpc>
                <a:spcPts val="960"/>
              </a:lnSpc>
            </a:pPr>
            <a:r>
              <a:rPr lang="en-US" b="true" sz="797">
                <a:solidFill>
                  <a:srgbClr val="121618"/>
                </a:solidFill>
                <a:latin typeface="Roboto 1 Medium"/>
                <a:ea typeface="Roboto 1 Medium"/>
                <a:cs typeface="Roboto 1 Medium"/>
                <a:sym typeface="Roboto 1 Medium"/>
              </a:rPr>
              <a:t>atendimento@fcmdistribuicao.com</a:t>
            </a:r>
          </a:p>
        </p:txBody>
      </p:sp>
      <p:sp>
        <p:nvSpPr>
          <p:cNvPr name="TextBox 8" id="8"/>
          <p:cNvSpPr txBox="true"/>
          <p:nvPr/>
        </p:nvSpPr>
        <p:spPr>
          <a:xfrm rot="0">
            <a:off x="1305820" y="5223881"/>
            <a:ext cx="495957" cy="359121"/>
          </a:xfrm>
          <a:prstGeom prst="rect">
            <a:avLst/>
          </a:prstGeom>
        </p:spPr>
        <p:txBody>
          <a:bodyPr anchor="t" rtlCol="false" tIns="0" lIns="0" bIns="0" rIns="0">
            <a:spAutoFit/>
          </a:bodyPr>
          <a:lstStyle/>
          <a:p>
            <a:pPr algn="l">
              <a:lnSpc>
                <a:spcPts val="2792"/>
              </a:lnSpc>
            </a:pPr>
            <a:r>
              <a:rPr lang="en-US" sz="1994" i="true">
                <a:solidFill>
                  <a:srgbClr val="FFFFFF"/>
                </a:solidFill>
                <a:latin typeface="Roboto 1 Heavy Italics"/>
                <a:ea typeface="Roboto 1 Heavy Italics"/>
                <a:cs typeface="Roboto 1 Heavy Italics"/>
                <a:sym typeface="Roboto 1 Heavy Italics"/>
              </a:rPr>
              <a:t>SAC</a:t>
            </a:r>
          </a:p>
        </p:txBody>
      </p:sp>
      <p:sp>
        <p:nvSpPr>
          <p:cNvPr name="TextBox 9" id="9"/>
          <p:cNvSpPr txBox="true"/>
          <p:nvPr/>
        </p:nvSpPr>
        <p:spPr>
          <a:xfrm rot="0">
            <a:off x="1322422" y="6820243"/>
            <a:ext cx="2755868" cy="403193"/>
          </a:xfrm>
          <a:prstGeom prst="rect">
            <a:avLst/>
          </a:prstGeom>
        </p:spPr>
        <p:txBody>
          <a:bodyPr anchor="t" rtlCol="false" tIns="0" lIns="0" bIns="0" rIns="0">
            <a:spAutoFit/>
          </a:bodyPr>
          <a:lstStyle/>
          <a:p>
            <a:pPr algn="ctr">
              <a:lnSpc>
                <a:spcPts val="1048"/>
              </a:lnSpc>
            </a:pPr>
            <a:r>
              <a:rPr lang="en-US" sz="749">
                <a:solidFill>
                  <a:srgbClr val="000204"/>
                </a:solidFill>
                <a:latin typeface="Roboto 3"/>
                <a:ea typeface="Roboto 3"/>
                <a:cs typeface="Roboto 3"/>
                <a:sym typeface="Roboto 3"/>
              </a:rPr>
              <a:t> As imagens contidas neste manual são meramente ilustrativas.</a:t>
            </a:r>
          </a:p>
          <a:p>
            <a:pPr algn="ctr">
              <a:lnSpc>
                <a:spcPts val="1120"/>
              </a:lnSpc>
            </a:pPr>
            <a:r>
              <a:rPr lang="en-US" sz="800">
                <a:solidFill>
                  <a:srgbClr val="231F20"/>
                </a:solidFill>
                <a:latin typeface="Roboto 3"/>
                <a:ea typeface="Roboto 3"/>
                <a:cs typeface="Roboto 3"/>
                <a:sym typeface="Roboto 3"/>
              </a:rPr>
              <a:t>REV01SET24 | Lote: 5000000703</a:t>
            </a:r>
          </a:p>
        </p:txBody>
      </p:sp>
      <p:sp>
        <p:nvSpPr>
          <p:cNvPr name="TextBox 10" id="10"/>
          <p:cNvSpPr txBox="true"/>
          <p:nvPr/>
        </p:nvSpPr>
        <p:spPr>
          <a:xfrm rot="0">
            <a:off x="2063677" y="623735"/>
            <a:ext cx="1243308" cy="349072"/>
          </a:xfrm>
          <a:prstGeom prst="rect">
            <a:avLst/>
          </a:prstGeom>
        </p:spPr>
        <p:txBody>
          <a:bodyPr anchor="t" rtlCol="false" tIns="0" lIns="0" bIns="0" rIns="0">
            <a:spAutoFit/>
          </a:bodyPr>
          <a:lstStyle/>
          <a:p>
            <a:pPr algn="ctr">
              <a:lnSpc>
                <a:spcPts val="1300"/>
              </a:lnSpc>
            </a:pPr>
            <a:r>
              <a:rPr lang="en-US" sz="1300">
                <a:solidFill>
                  <a:srgbClr val="000305"/>
                </a:solidFill>
                <a:latin typeface="Roboto 3"/>
                <a:ea typeface="Roboto 3"/>
                <a:cs typeface="Roboto 3"/>
                <a:sym typeface="Roboto 3"/>
              </a:rPr>
              <a:t>Conheça nossas</a:t>
            </a:r>
          </a:p>
          <a:p>
            <a:pPr algn="ctr">
              <a:lnSpc>
                <a:spcPts val="1300"/>
              </a:lnSpc>
            </a:pPr>
            <a:r>
              <a:rPr lang="en-US" b="true" sz="1300">
                <a:solidFill>
                  <a:srgbClr val="000305"/>
                </a:solidFill>
                <a:latin typeface="Roboto 2 Bold"/>
                <a:ea typeface="Roboto 2 Bold"/>
                <a:cs typeface="Roboto 2 Bold"/>
                <a:sym typeface="Roboto 2 Bold"/>
              </a:rPr>
              <a:t>redes sociais!</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84325" y="4559075"/>
            <a:ext cx="5166932" cy="1447086"/>
            <a:chOff x="0" y="0"/>
            <a:chExt cx="5166932" cy="1447089"/>
          </a:xfrm>
        </p:grpSpPr>
        <p:sp>
          <p:nvSpPr>
            <p:cNvPr name="Freeform 3" id="3"/>
            <p:cNvSpPr/>
            <p:nvPr/>
          </p:nvSpPr>
          <p:spPr>
            <a:xfrm flipH="false" flipV="false" rot="0">
              <a:off x="63500" y="345059"/>
              <a:ext cx="5039995" cy="1038479"/>
            </a:xfrm>
            <a:custGeom>
              <a:avLst/>
              <a:gdLst/>
              <a:ahLst/>
              <a:cxnLst/>
              <a:rect r="r" b="b" t="t" l="l"/>
              <a:pathLst>
                <a:path h="1038479" w="5039995">
                  <a:moveTo>
                    <a:pt x="5039995" y="1038479"/>
                  </a:moveTo>
                  <a:lnTo>
                    <a:pt x="0" y="1038479"/>
                  </a:lnTo>
                  <a:lnTo>
                    <a:pt x="0" y="0"/>
                  </a:lnTo>
                  <a:lnTo>
                    <a:pt x="4574032" y="0"/>
                  </a:lnTo>
                  <a:lnTo>
                    <a:pt x="5039868" y="0"/>
                  </a:lnTo>
                  <a:close/>
                </a:path>
              </a:pathLst>
            </a:custGeom>
            <a:solidFill>
              <a:srgbClr val="CFD1D1"/>
            </a:solidFill>
          </p:spPr>
        </p:sp>
        <p:sp>
          <p:nvSpPr>
            <p:cNvPr name="Freeform 4" id="4"/>
            <p:cNvSpPr/>
            <p:nvPr/>
          </p:nvSpPr>
          <p:spPr>
            <a:xfrm flipH="false" flipV="false" rot="0">
              <a:off x="63500" y="63500"/>
              <a:ext cx="2580259" cy="281559"/>
            </a:xfrm>
            <a:custGeom>
              <a:avLst/>
              <a:gdLst/>
              <a:ahLst/>
              <a:cxnLst/>
              <a:rect r="r" b="b" t="t" l="l"/>
              <a:pathLst>
                <a:path h="281559" w="2580259">
                  <a:moveTo>
                    <a:pt x="2459736" y="0"/>
                  </a:moveTo>
                  <a:lnTo>
                    <a:pt x="0" y="0"/>
                  </a:lnTo>
                  <a:lnTo>
                    <a:pt x="0" y="281559"/>
                  </a:lnTo>
                  <a:lnTo>
                    <a:pt x="2580259" y="281559"/>
                  </a:lnTo>
                  <a:close/>
                </a:path>
              </a:pathLst>
            </a:custGeom>
            <a:solidFill>
              <a:srgbClr val="231F20"/>
            </a:solidFill>
          </p:spPr>
        </p:sp>
      </p:grpSp>
      <p:grpSp>
        <p:nvGrpSpPr>
          <p:cNvPr name="Group 5" id="5"/>
          <p:cNvGrpSpPr>
            <a:grpSpLocks noChangeAspect="true"/>
          </p:cNvGrpSpPr>
          <p:nvPr/>
        </p:nvGrpSpPr>
        <p:grpSpPr>
          <a:xfrm rot="0">
            <a:off x="151533" y="180003"/>
            <a:ext cx="5032600" cy="275530"/>
            <a:chOff x="0" y="0"/>
            <a:chExt cx="5032604" cy="275526"/>
          </a:xfrm>
        </p:grpSpPr>
        <p:sp>
          <p:nvSpPr>
            <p:cNvPr name="Freeform 6" id="6"/>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grpSp>
        <p:nvGrpSpPr>
          <p:cNvPr name="Group 7" id="7"/>
          <p:cNvGrpSpPr>
            <a:grpSpLocks noChangeAspect="true"/>
          </p:cNvGrpSpPr>
          <p:nvPr/>
        </p:nvGrpSpPr>
        <p:grpSpPr>
          <a:xfrm rot="0">
            <a:off x="701612" y="1058018"/>
            <a:ext cx="4329160" cy="133350"/>
            <a:chOff x="0" y="0"/>
            <a:chExt cx="4329163" cy="133350"/>
          </a:xfrm>
        </p:grpSpPr>
        <p:sp>
          <p:nvSpPr>
            <p:cNvPr name="Freeform 8" id="8"/>
            <p:cNvSpPr/>
            <p:nvPr/>
          </p:nvSpPr>
          <p:spPr>
            <a:xfrm flipH="false" flipV="false" rot="0">
              <a:off x="4233926"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9" id="9"/>
            <p:cNvSpPr/>
            <p:nvPr/>
          </p:nvSpPr>
          <p:spPr>
            <a:xfrm flipH="false" flipV="false" rot="0">
              <a:off x="140462" y="63500"/>
              <a:ext cx="4047618" cy="6350"/>
            </a:xfrm>
            <a:custGeom>
              <a:avLst/>
              <a:gdLst/>
              <a:ahLst/>
              <a:cxnLst/>
              <a:rect r="r" b="b" t="t" l="l"/>
              <a:pathLst>
                <a:path h="6350" w="4047618">
                  <a:moveTo>
                    <a:pt x="3943096" y="6350"/>
                  </a:moveTo>
                  <a:lnTo>
                    <a:pt x="3891915" y="6350"/>
                  </a:lnTo>
                  <a:cubicBezTo>
                    <a:pt x="3890137" y="6350"/>
                    <a:pt x="3888740" y="4953"/>
                    <a:pt x="3888740" y="3175"/>
                  </a:cubicBezTo>
                  <a:cubicBezTo>
                    <a:pt x="3888740" y="1397"/>
                    <a:pt x="3890137" y="0"/>
                    <a:pt x="3891915" y="0"/>
                  </a:cubicBezTo>
                  <a:lnTo>
                    <a:pt x="3943096" y="0"/>
                  </a:lnTo>
                  <a:cubicBezTo>
                    <a:pt x="3944874" y="0"/>
                    <a:pt x="3946271" y="1397"/>
                    <a:pt x="3946271" y="3175"/>
                  </a:cubicBezTo>
                  <a:cubicBezTo>
                    <a:pt x="3946271" y="4953"/>
                    <a:pt x="3944874" y="6350"/>
                    <a:pt x="3943096" y="6350"/>
                  </a:cubicBezTo>
                  <a:close/>
                  <a:moveTo>
                    <a:pt x="3840734" y="6350"/>
                  </a:moveTo>
                  <a:lnTo>
                    <a:pt x="3789553" y="6350"/>
                  </a:lnTo>
                  <a:cubicBezTo>
                    <a:pt x="3787775" y="6350"/>
                    <a:pt x="3786378" y="4953"/>
                    <a:pt x="3786378" y="3175"/>
                  </a:cubicBezTo>
                  <a:cubicBezTo>
                    <a:pt x="3786378" y="1397"/>
                    <a:pt x="3787775" y="0"/>
                    <a:pt x="3789553" y="0"/>
                  </a:cubicBezTo>
                  <a:lnTo>
                    <a:pt x="3840734" y="0"/>
                  </a:lnTo>
                  <a:cubicBezTo>
                    <a:pt x="3842512" y="0"/>
                    <a:pt x="3843909" y="1397"/>
                    <a:pt x="3843909" y="3175"/>
                  </a:cubicBezTo>
                  <a:cubicBezTo>
                    <a:pt x="3843909" y="4953"/>
                    <a:pt x="3842512" y="6350"/>
                    <a:pt x="3840734" y="6350"/>
                  </a:cubicBezTo>
                  <a:close/>
                  <a:moveTo>
                    <a:pt x="3738372" y="6350"/>
                  </a:moveTo>
                  <a:lnTo>
                    <a:pt x="3687318" y="6350"/>
                  </a:lnTo>
                  <a:cubicBezTo>
                    <a:pt x="3685540" y="6350"/>
                    <a:pt x="3684143" y="4953"/>
                    <a:pt x="3684143" y="3175"/>
                  </a:cubicBezTo>
                  <a:cubicBezTo>
                    <a:pt x="3684143" y="1397"/>
                    <a:pt x="3685540" y="0"/>
                    <a:pt x="3687318" y="0"/>
                  </a:cubicBezTo>
                  <a:lnTo>
                    <a:pt x="3738499" y="0"/>
                  </a:lnTo>
                  <a:cubicBezTo>
                    <a:pt x="3740277" y="0"/>
                    <a:pt x="3741674" y="1397"/>
                    <a:pt x="3741674" y="3175"/>
                  </a:cubicBezTo>
                  <a:cubicBezTo>
                    <a:pt x="3741674" y="4953"/>
                    <a:pt x="3740277" y="6350"/>
                    <a:pt x="3738499" y="6350"/>
                  </a:cubicBezTo>
                  <a:close/>
                  <a:moveTo>
                    <a:pt x="3636010" y="6350"/>
                  </a:moveTo>
                  <a:lnTo>
                    <a:pt x="3584829" y="6350"/>
                  </a:lnTo>
                  <a:cubicBezTo>
                    <a:pt x="3583051" y="6350"/>
                    <a:pt x="3581654" y="4953"/>
                    <a:pt x="3581654" y="3175"/>
                  </a:cubicBezTo>
                  <a:cubicBezTo>
                    <a:pt x="3581654" y="1397"/>
                    <a:pt x="3583051" y="0"/>
                    <a:pt x="3584829" y="0"/>
                  </a:cubicBezTo>
                  <a:lnTo>
                    <a:pt x="3636010" y="0"/>
                  </a:lnTo>
                  <a:cubicBezTo>
                    <a:pt x="3637788" y="0"/>
                    <a:pt x="3639185" y="1397"/>
                    <a:pt x="3639185" y="3175"/>
                  </a:cubicBezTo>
                  <a:cubicBezTo>
                    <a:pt x="3639185" y="4953"/>
                    <a:pt x="3637788" y="6350"/>
                    <a:pt x="3636010" y="6350"/>
                  </a:cubicBezTo>
                  <a:close/>
                  <a:moveTo>
                    <a:pt x="3533648" y="6350"/>
                  </a:moveTo>
                  <a:lnTo>
                    <a:pt x="3482467" y="6350"/>
                  </a:lnTo>
                  <a:cubicBezTo>
                    <a:pt x="3480689" y="6350"/>
                    <a:pt x="3479292" y="4953"/>
                    <a:pt x="3479292" y="3175"/>
                  </a:cubicBezTo>
                  <a:cubicBezTo>
                    <a:pt x="3479292" y="1397"/>
                    <a:pt x="3480689" y="0"/>
                    <a:pt x="3482467" y="0"/>
                  </a:cubicBezTo>
                  <a:lnTo>
                    <a:pt x="3533648" y="0"/>
                  </a:lnTo>
                  <a:cubicBezTo>
                    <a:pt x="3535426" y="0"/>
                    <a:pt x="3536823" y="1397"/>
                    <a:pt x="3536823" y="3175"/>
                  </a:cubicBezTo>
                  <a:cubicBezTo>
                    <a:pt x="3536823" y="4953"/>
                    <a:pt x="3535426" y="6350"/>
                    <a:pt x="3533648" y="6350"/>
                  </a:cubicBezTo>
                  <a:close/>
                  <a:moveTo>
                    <a:pt x="3431286" y="6350"/>
                  </a:moveTo>
                  <a:lnTo>
                    <a:pt x="3380105" y="6350"/>
                  </a:lnTo>
                  <a:cubicBezTo>
                    <a:pt x="3378327" y="6350"/>
                    <a:pt x="3376930" y="4953"/>
                    <a:pt x="3376930" y="3175"/>
                  </a:cubicBezTo>
                  <a:cubicBezTo>
                    <a:pt x="3376930" y="1397"/>
                    <a:pt x="3378327" y="0"/>
                    <a:pt x="3380105" y="0"/>
                  </a:cubicBezTo>
                  <a:lnTo>
                    <a:pt x="3431286" y="0"/>
                  </a:lnTo>
                  <a:cubicBezTo>
                    <a:pt x="3433064" y="0"/>
                    <a:pt x="3434461" y="1397"/>
                    <a:pt x="3434461" y="3175"/>
                  </a:cubicBezTo>
                  <a:cubicBezTo>
                    <a:pt x="3434461" y="4953"/>
                    <a:pt x="3433064" y="6350"/>
                    <a:pt x="3431286" y="6350"/>
                  </a:cubicBezTo>
                  <a:close/>
                  <a:moveTo>
                    <a:pt x="3328924" y="6350"/>
                  </a:moveTo>
                  <a:lnTo>
                    <a:pt x="3277743" y="6350"/>
                  </a:lnTo>
                  <a:cubicBezTo>
                    <a:pt x="3275965" y="6350"/>
                    <a:pt x="3274568" y="4953"/>
                    <a:pt x="3274568" y="3175"/>
                  </a:cubicBezTo>
                  <a:cubicBezTo>
                    <a:pt x="3274568" y="1397"/>
                    <a:pt x="3275965" y="0"/>
                    <a:pt x="3277743" y="0"/>
                  </a:cubicBezTo>
                  <a:lnTo>
                    <a:pt x="3328924" y="0"/>
                  </a:lnTo>
                  <a:cubicBezTo>
                    <a:pt x="3330702" y="0"/>
                    <a:pt x="3332099" y="1397"/>
                    <a:pt x="3332099" y="3175"/>
                  </a:cubicBezTo>
                  <a:cubicBezTo>
                    <a:pt x="3332099" y="4953"/>
                    <a:pt x="3330702" y="6350"/>
                    <a:pt x="3328924" y="6350"/>
                  </a:cubicBezTo>
                  <a:close/>
                  <a:moveTo>
                    <a:pt x="3226562" y="6350"/>
                  </a:moveTo>
                  <a:lnTo>
                    <a:pt x="3175381" y="6350"/>
                  </a:lnTo>
                  <a:cubicBezTo>
                    <a:pt x="3173603" y="6350"/>
                    <a:pt x="3172206" y="4953"/>
                    <a:pt x="3172206" y="3175"/>
                  </a:cubicBezTo>
                  <a:cubicBezTo>
                    <a:pt x="3172206" y="1397"/>
                    <a:pt x="3173603" y="0"/>
                    <a:pt x="3175381" y="0"/>
                  </a:cubicBezTo>
                  <a:lnTo>
                    <a:pt x="3226562" y="0"/>
                  </a:lnTo>
                  <a:cubicBezTo>
                    <a:pt x="3228341" y="0"/>
                    <a:pt x="3229737" y="1397"/>
                    <a:pt x="3229737" y="3175"/>
                  </a:cubicBezTo>
                  <a:cubicBezTo>
                    <a:pt x="3229737" y="4953"/>
                    <a:pt x="3228341" y="6350"/>
                    <a:pt x="3226562" y="6350"/>
                  </a:cubicBezTo>
                  <a:close/>
                  <a:moveTo>
                    <a:pt x="3124200" y="6350"/>
                  </a:moveTo>
                  <a:lnTo>
                    <a:pt x="3073019" y="6350"/>
                  </a:lnTo>
                  <a:cubicBezTo>
                    <a:pt x="3071241" y="6350"/>
                    <a:pt x="3069844" y="4953"/>
                    <a:pt x="3069844" y="3175"/>
                  </a:cubicBezTo>
                  <a:cubicBezTo>
                    <a:pt x="3069844" y="1397"/>
                    <a:pt x="3071241" y="0"/>
                    <a:pt x="3073019" y="0"/>
                  </a:cubicBezTo>
                  <a:lnTo>
                    <a:pt x="3124200" y="0"/>
                  </a:lnTo>
                  <a:cubicBezTo>
                    <a:pt x="3125979" y="0"/>
                    <a:pt x="3127375" y="1397"/>
                    <a:pt x="3127375" y="3175"/>
                  </a:cubicBezTo>
                  <a:cubicBezTo>
                    <a:pt x="3127375" y="4953"/>
                    <a:pt x="3125979" y="6350"/>
                    <a:pt x="3124200" y="6350"/>
                  </a:cubicBezTo>
                  <a:close/>
                  <a:moveTo>
                    <a:pt x="3021838" y="6350"/>
                  </a:moveTo>
                  <a:lnTo>
                    <a:pt x="2970657" y="6350"/>
                  </a:lnTo>
                  <a:cubicBezTo>
                    <a:pt x="2968879" y="6350"/>
                    <a:pt x="2967482" y="4953"/>
                    <a:pt x="2967482" y="3175"/>
                  </a:cubicBezTo>
                  <a:cubicBezTo>
                    <a:pt x="2967482" y="1397"/>
                    <a:pt x="2968879" y="0"/>
                    <a:pt x="2970657" y="0"/>
                  </a:cubicBezTo>
                  <a:lnTo>
                    <a:pt x="3021838" y="0"/>
                  </a:lnTo>
                  <a:cubicBezTo>
                    <a:pt x="3023616" y="0"/>
                    <a:pt x="3025013" y="1397"/>
                    <a:pt x="3025013" y="3175"/>
                  </a:cubicBezTo>
                  <a:cubicBezTo>
                    <a:pt x="3025013" y="4953"/>
                    <a:pt x="3023616" y="6350"/>
                    <a:pt x="3021838" y="6350"/>
                  </a:cubicBezTo>
                  <a:close/>
                  <a:moveTo>
                    <a:pt x="2919476" y="6350"/>
                  </a:moveTo>
                  <a:lnTo>
                    <a:pt x="2868295" y="6350"/>
                  </a:lnTo>
                  <a:cubicBezTo>
                    <a:pt x="2866517" y="6350"/>
                    <a:pt x="2865120" y="4953"/>
                    <a:pt x="2865120" y="3175"/>
                  </a:cubicBezTo>
                  <a:cubicBezTo>
                    <a:pt x="2865120" y="1397"/>
                    <a:pt x="2866517" y="0"/>
                    <a:pt x="2868295" y="0"/>
                  </a:cubicBezTo>
                  <a:lnTo>
                    <a:pt x="2919476" y="0"/>
                  </a:lnTo>
                  <a:cubicBezTo>
                    <a:pt x="2921254" y="0"/>
                    <a:pt x="2922651" y="1397"/>
                    <a:pt x="2922651" y="3175"/>
                  </a:cubicBezTo>
                  <a:cubicBezTo>
                    <a:pt x="2922651" y="4953"/>
                    <a:pt x="2921254" y="6350"/>
                    <a:pt x="2919476" y="6350"/>
                  </a:cubicBezTo>
                  <a:close/>
                  <a:moveTo>
                    <a:pt x="2817114" y="6350"/>
                  </a:moveTo>
                  <a:lnTo>
                    <a:pt x="2765933" y="6350"/>
                  </a:lnTo>
                  <a:cubicBezTo>
                    <a:pt x="2764155" y="6350"/>
                    <a:pt x="2762758" y="4953"/>
                    <a:pt x="2762758" y="3175"/>
                  </a:cubicBezTo>
                  <a:cubicBezTo>
                    <a:pt x="2762758" y="1397"/>
                    <a:pt x="2764155" y="0"/>
                    <a:pt x="2765933" y="0"/>
                  </a:cubicBezTo>
                  <a:lnTo>
                    <a:pt x="2817114" y="0"/>
                  </a:lnTo>
                  <a:cubicBezTo>
                    <a:pt x="2818892" y="0"/>
                    <a:pt x="2820289" y="1397"/>
                    <a:pt x="2820289" y="3175"/>
                  </a:cubicBezTo>
                  <a:cubicBezTo>
                    <a:pt x="2820289" y="4953"/>
                    <a:pt x="2818892" y="6350"/>
                    <a:pt x="2817114" y="6350"/>
                  </a:cubicBezTo>
                  <a:close/>
                  <a:moveTo>
                    <a:pt x="2714752" y="6350"/>
                  </a:moveTo>
                  <a:lnTo>
                    <a:pt x="2663571" y="6350"/>
                  </a:lnTo>
                  <a:cubicBezTo>
                    <a:pt x="2661794" y="6350"/>
                    <a:pt x="2660396" y="4953"/>
                    <a:pt x="2660396" y="3175"/>
                  </a:cubicBezTo>
                  <a:cubicBezTo>
                    <a:pt x="2660396" y="1397"/>
                    <a:pt x="2661794" y="0"/>
                    <a:pt x="2663571" y="0"/>
                  </a:cubicBezTo>
                  <a:lnTo>
                    <a:pt x="2714752" y="0"/>
                  </a:lnTo>
                  <a:cubicBezTo>
                    <a:pt x="2716530" y="0"/>
                    <a:pt x="2717927" y="1397"/>
                    <a:pt x="2717927" y="3175"/>
                  </a:cubicBezTo>
                  <a:cubicBezTo>
                    <a:pt x="2717927" y="4953"/>
                    <a:pt x="2716530" y="6350"/>
                    <a:pt x="2714752" y="6350"/>
                  </a:cubicBezTo>
                  <a:close/>
                  <a:moveTo>
                    <a:pt x="2612391" y="6350"/>
                  </a:moveTo>
                  <a:lnTo>
                    <a:pt x="2561210" y="6350"/>
                  </a:lnTo>
                  <a:cubicBezTo>
                    <a:pt x="2559432" y="6350"/>
                    <a:pt x="2558035" y="4953"/>
                    <a:pt x="2558035" y="3175"/>
                  </a:cubicBezTo>
                  <a:cubicBezTo>
                    <a:pt x="2558035" y="1397"/>
                    <a:pt x="2559432" y="0"/>
                    <a:pt x="2561210" y="0"/>
                  </a:cubicBezTo>
                  <a:lnTo>
                    <a:pt x="2612391" y="0"/>
                  </a:lnTo>
                  <a:cubicBezTo>
                    <a:pt x="2614169" y="0"/>
                    <a:pt x="2615566" y="1397"/>
                    <a:pt x="2615566" y="3175"/>
                  </a:cubicBezTo>
                  <a:cubicBezTo>
                    <a:pt x="2615566" y="4953"/>
                    <a:pt x="2614169" y="6350"/>
                    <a:pt x="2612391" y="6350"/>
                  </a:cubicBezTo>
                  <a:close/>
                  <a:moveTo>
                    <a:pt x="2510029" y="6350"/>
                  </a:moveTo>
                  <a:lnTo>
                    <a:pt x="2459228" y="6350"/>
                  </a:lnTo>
                  <a:cubicBezTo>
                    <a:pt x="2457450" y="6350"/>
                    <a:pt x="2456053" y="4953"/>
                    <a:pt x="2456053" y="3175"/>
                  </a:cubicBezTo>
                  <a:cubicBezTo>
                    <a:pt x="2456053" y="1397"/>
                    <a:pt x="2457450" y="0"/>
                    <a:pt x="2459228" y="0"/>
                  </a:cubicBezTo>
                  <a:lnTo>
                    <a:pt x="2510409" y="0"/>
                  </a:lnTo>
                  <a:cubicBezTo>
                    <a:pt x="2512187" y="0"/>
                    <a:pt x="2513584" y="1397"/>
                    <a:pt x="2513584" y="3175"/>
                  </a:cubicBezTo>
                  <a:cubicBezTo>
                    <a:pt x="2513584" y="4953"/>
                    <a:pt x="2512187" y="6350"/>
                    <a:pt x="2510409" y="6350"/>
                  </a:cubicBezTo>
                  <a:close/>
                  <a:moveTo>
                    <a:pt x="2407667" y="6350"/>
                  </a:moveTo>
                  <a:lnTo>
                    <a:pt x="2356486" y="6350"/>
                  </a:lnTo>
                  <a:cubicBezTo>
                    <a:pt x="2354708" y="6350"/>
                    <a:pt x="2353311" y="4953"/>
                    <a:pt x="2353311" y="3175"/>
                  </a:cubicBezTo>
                  <a:cubicBezTo>
                    <a:pt x="2353311" y="1397"/>
                    <a:pt x="2354708" y="0"/>
                    <a:pt x="2356486" y="0"/>
                  </a:cubicBezTo>
                  <a:lnTo>
                    <a:pt x="2407667" y="0"/>
                  </a:lnTo>
                  <a:cubicBezTo>
                    <a:pt x="2409445" y="0"/>
                    <a:pt x="2410842" y="1397"/>
                    <a:pt x="2410842" y="3175"/>
                  </a:cubicBezTo>
                  <a:cubicBezTo>
                    <a:pt x="2410842" y="4953"/>
                    <a:pt x="2409445" y="6350"/>
                    <a:pt x="2407667" y="6350"/>
                  </a:cubicBezTo>
                  <a:close/>
                  <a:moveTo>
                    <a:pt x="2305305" y="6350"/>
                  </a:moveTo>
                  <a:lnTo>
                    <a:pt x="2254124" y="6350"/>
                  </a:lnTo>
                  <a:cubicBezTo>
                    <a:pt x="2252346" y="6350"/>
                    <a:pt x="2250949" y="4953"/>
                    <a:pt x="2250949" y="3175"/>
                  </a:cubicBezTo>
                  <a:cubicBezTo>
                    <a:pt x="2250949" y="1397"/>
                    <a:pt x="2252346" y="0"/>
                    <a:pt x="2254124" y="0"/>
                  </a:cubicBezTo>
                  <a:lnTo>
                    <a:pt x="2305305" y="0"/>
                  </a:lnTo>
                  <a:cubicBezTo>
                    <a:pt x="2307083" y="0"/>
                    <a:pt x="2308480" y="1397"/>
                    <a:pt x="2308480" y="3175"/>
                  </a:cubicBezTo>
                  <a:cubicBezTo>
                    <a:pt x="2308480" y="4953"/>
                    <a:pt x="2307083" y="6350"/>
                    <a:pt x="2305305" y="6350"/>
                  </a:cubicBezTo>
                  <a:close/>
                  <a:moveTo>
                    <a:pt x="2202943" y="6350"/>
                  </a:moveTo>
                  <a:lnTo>
                    <a:pt x="2151762" y="6350"/>
                  </a:lnTo>
                  <a:cubicBezTo>
                    <a:pt x="2149984" y="6350"/>
                    <a:pt x="2148587" y="4953"/>
                    <a:pt x="2148587" y="3175"/>
                  </a:cubicBezTo>
                  <a:cubicBezTo>
                    <a:pt x="2148587" y="1397"/>
                    <a:pt x="2149984" y="0"/>
                    <a:pt x="2151762" y="0"/>
                  </a:cubicBezTo>
                  <a:lnTo>
                    <a:pt x="2202943" y="0"/>
                  </a:lnTo>
                  <a:cubicBezTo>
                    <a:pt x="2204721" y="0"/>
                    <a:pt x="2206118" y="1397"/>
                    <a:pt x="2206118" y="3175"/>
                  </a:cubicBezTo>
                  <a:cubicBezTo>
                    <a:pt x="2206118" y="4953"/>
                    <a:pt x="2204721" y="6350"/>
                    <a:pt x="2202943" y="6350"/>
                  </a:cubicBezTo>
                  <a:close/>
                  <a:moveTo>
                    <a:pt x="2100581" y="6350"/>
                  </a:moveTo>
                  <a:lnTo>
                    <a:pt x="2049400" y="6350"/>
                  </a:lnTo>
                  <a:cubicBezTo>
                    <a:pt x="2047622" y="6350"/>
                    <a:pt x="2046225" y="4953"/>
                    <a:pt x="2046225" y="3175"/>
                  </a:cubicBezTo>
                  <a:cubicBezTo>
                    <a:pt x="2046225" y="1397"/>
                    <a:pt x="2047622" y="0"/>
                    <a:pt x="2049400" y="0"/>
                  </a:cubicBezTo>
                  <a:lnTo>
                    <a:pt x="2100581" y="0"/>
                  </a:lnTo>
                  <a:cubicBezTo>
                    <a:pt x="2102359" y="0"/>
                    <a:pt x="2103756" y="1397"/>
                    <a:pt x="2103756" y="3175"/>
                  </a:cubicBezTo>
                  <a:cubicBezTo>
                    <a:pt x="2103756" y="4953"/>
                    <a:pt x="2102359" y="6350"/>
                    <a:pt x="2100581" y="6350"/>
                  </a:cubicBezTo>
                  <a:close/>
                  <a:moveTo>
                    <a:pt x="1998219" y="6350"/>
                  </a:moveTo>
                  <a:lnTo>
                    <a:pt x="1947038" y="6350"/>
                  </a:lnTo>
                  <a:cubicBezTo>
                    <a:pt x="1945260" y="6350"/>
                    <a:pt x="1943863" y="4953"/>
                    <a:pt x="1943863" y="3175"/>
                  </a:cubicBezTo>
                  <a:cubicBezTo>
                    <a:pt x="1943863" y="1397"/>
                    <a:pt x="1945260" y="0"/>
                    <a:pt x="1947038" y="0"/>
                  </a:cubicBezTo>
                  <a:lnTo>
                    <a:pt x="1998219" y="0"/>
                  </a:lnTo>
                  <a:cubicBezTo>
                    <a:pt x="1999997" y="0"/>
                    <a:pt x="2001394" y="1397"/>
                    <a:pt x="2001394" y="3175"/>
                  </a:cubicBezTo>
                  <a:cubicBezTo>
                    <a:pt x="2001394" y="4953"/>
                    <a:pt x="1999997" y="6350"/>
                    <a:pt x="1998219" y="6350"/>
                  </a:cubicBezTo>
                  <a:close/>
                  <a:moveTo>
                    <a:pt x="1895857" y="6350"/>
                  </a:moveTo>
                  <a:lnTo>
                    <a:pt x="1844676" y="6350"/>
                  </a:lnTo>
                  <a:cubicBezTo>
                    <a:pt x="1842898" y="6350"/>
                    <a:pt x="1841501" y="4953"/>
                    <a:pt x="1841501" y="3175"/>
                  </a:cubicBezTo>
                  <a:cubicBezTo>
                    <a:pt x="1841501" y="1397"/>
                    <a:pt x="1842898" y="0"/>
                    <a:pt x="1844676" y="0"/>
                  </a:cubicBezTo>
                  <a:lnTo>
                    <a:pt x="1895857" y="0"/>
                  </a:lnTo>
                  <a:cubicBezTo>
                    <a:pt x="1897635" y="0"/>
                    <a:pt x="1899032" y="1397"/>
                    <a:pt x="1899032" y="3175"/>
                  </a:cubicBezTo>
                  <a:cubicBezTo>
                    <a:pt x="1899032" y="4953"/>
                    <a:pt x="1897635" y="6350"/>
                    <a:pt x="1895857" y="6350"/>
                  </a:cubicBezTo>
                  <a:close/>
                  <a:moveTo>
                    <a:pt x="1793495" y="6350"/>
                  </a:moveTo>
                  <a:lnTo>
                    <a:pt x="1742948" y="6350"/>
                  </a:lnTo>
                  <a:cubicBezTo>
                    <a:pt x="1741170" y="6350"/>
                    <a:pt x="1739773" y="4953"/>
                    <a:pt x="1739773" y="3175"/>
                  </a:cubicBezTo>
                  <a:cubicBezTo>
                    <a:pt x="1739773" y="1397"/>
                    <a:pt x="1741170" y="0"/>
                    <a:pt x="1742948" y="0"/>
                  </a:cubicBezTo>
                  <a:lnTo>
                    <a:pt x="1794129" y="0"/>
                  </a:lnTo>
                  <a:cubicBezTo>
                    <a:pt x="1795907" y="0"/>
                    <a:pt x="1797304" y="1397"/>
                    <a:pt x="1797304" y="3175"/>
                  </a:cubicBezTo>
                  <a:cubicBezTo>
                    <a:pt x="1797304" y="4953"/>
                    <a:pt x="1795907" y="6350"/>
                    <a:pt x="1794129" y="6350"/>
                  </a:cubicBezTo>
                  <a:close/>
                  <a:moveTo>
                    <a:pt x="1691133" y="6350"/>
                  </a:moveTo>
                  <a:lnTo>
                    <a:pt x="1639952" y="6350"/>
                  </a:lnTo>
                  <a:cubicBezTo>
                    <a:pt x="1638174" y="6350"/>
                    <a:pt x="1636777" y="4953"/>
                    <a:pt x="1636777" y="3175"/>
                  </a:cubicBezTo>
                  <a:cubicBezTo>
                    <a:pt x="1636777" y="1397"/>
                    <a:pt x="1638174" y="0"/>
                    <a:pt x="1639952" y="0"/>
                  </a:cubicBezTo>
                  <a:lnTo>
                    <a:pt x="1691133" y="0"/>
                  </a:lnTo>
                  <a:cubicBezTo>
                    <a:pt x="1692911" y="0"/>
                    <a:pt x="1694308" y="1397"/>
                    <a:pt x="1694308" y="3175"/>
                  </a:cubicBezTo>
                  <a:cubicBezTo>
                    <a:pt x="1694308" y="4953"/>
                    <a:pt x="1692911" y="6350"/>
                    <a:pt x="1691133" y="6350"/>
                  </a:cubicBezTo>
                  <a:close/>
                  <a:moveTo>
                    <a:pt x="1588771" y="6350"/>
                  </a:moveTo>
                  <a:lnTo>
                    <a:pt x="1537590" y="6350"/>
                  </a:lnTo>
                  <a:cubicBezTo>
                    <a:pt x="1535812" y="6350"/>
                    <a:pt x="1534415" y="4953"/>
                    <a:pt x="1534415" y="3175"/>
                  </a:cubicBezTo>
                  <a:cubicBezTo>
                    <a:pt x="1534415" y="1397"/>
                    <a:pt x="1535812" y="0"/>
                    <a:pt x="1537590" y="0"/>
                  </a:cubicBezTo>
                  <a:lnTo>
                    <a:pt x="1588771" y="0"/>
                  </a:lnTo>
                  <a:cubicBezTo>
                    <a:pt x="1590549" y="0"/>
                    <a:pt x="1591946" y="1397"/>
                    <a:pt x="1591946" y="3175"/>
                  </a:cubicBezTo>
                  <a:cubicBezTo>
                    <a:pt x="1591946" y="4953"/>
                    <a:pt x="1590549" y="6350"/>
                    <a:pt x="1588771" y="6350"/>
                  </a:cubicBezTo>
                  <a:close/>
                  <a:moveTo>
                    <a:pt x="1486409" y="6350"/>
                  </a:moveTo>
                  <a:lnTo>
                    <a:pt x="1435228" y="6350"/>
                  </a:lnTo>
                  <a:cubicBezTo>
                    <a:pt x="1433450" y="6350"/>
                    <a:pt x="1432053" y="4953"/>
                    <a:pt x="1432053" y="3175"/>
                  </a:cubicBezTo>
                  <a:cubicBezTo>
                    <a:pt x="1432053" y="1397"/>
                    <a:pt x="1433450" y="0"/>
                    <a:pt x="1435228" y="0"/>
                  </a:cubicBezTo>
                  <a:lnTo>
                    <a:pt x="1486409" y="0"/>
                  </a:lnTo>
                  <a:cubicBezTo>
                    <a:pt x="1488187" y="0"/>
                    <a:pt x="1489584" y="1397"/>
                    <a:pt x="1489584" y="3175"/>
                  </a:cubicBezTo>
                  <a:cubicBezTo>
                    <a:pt x="1489584" y="4953"/>
                    <a:pt x="1488187" y="6350"/>
                    <a:pt x="1486409" y="6350"/>
                  </a:cubicBezTo>
                  <a:close/>
                  <a:moveTo>
                    <a:pt x="1384047" y="6350"/>
                  </a:moveTo>
                  <a:lnTo>
                    <a:pt x="1332866" y="6350"/>
                  </a:lnTo>
                  <a:cubicBezTo>
                    <a:pt x="1331088" y="6350"/>
                    <a:pt x="1329691" y="4953"/>
                    <a:pt x="1329691" y="3175"/>
                  </a:cubicBezTo>
                  <a:cubicBezTo>
                    <a:pt x="1329691" y="1397"/>
                    <a:pt x="1331088" y="0"/>
                    <a:pt x="1332866" y="0"/>
                  </a:cubicBezTo>
                  <a:lnTo>
                    <a:pt x="1384047" y="0"/>
                  </a:lnTo>
                  <a:cubicBezTo>
                    <a:pt x="1385825" y="0"/>
                    <a:pt x="1387222" y="1397"/>
                    <a:pt x="1387222" y="3175"/>
                  </a:cubicBezTo>
                  <a:cubicBezTo>
                    <a:pt x="1387222" y="4953"/>
                    <a:pt x="1385825" y="6350"/>
                    <a:pt x="1384047" y="6350"/>
                  </a:cubicBezTo>
                  <a:close/>
                  <a:moveTo>
                    <a:pt x="1281685" y="6350"/>
                  </a:moveTo>
                  <a:lnTo>
                    <a:pt x="1230504" y="6350"/>
                  </a:lnTo>
                  <a:cubicBezTo>
                    <a:pt x="1228726" y="6350"/>
                    <a:pt x="1227329" y="4953"/>
                    <a:pt x="1227329" y="3175"/>
                  </a:cubicBezTo>
                  <a:cubicBezTo>
                    <a:pt x="1227329" y="1397"/>
                    <a:pt x="1228726" y="0"/>
                    <a:pt x="1230504" y="0"/>
                  </a:cubicBezTo>
                  <a:lnTo>
                    <a:pt x="1281685" y="0"/>
                  </a:lnTo>
                  <a:cubicBezTo>
                    <a:pt x="1283463" y="0"/>
                    <a:pt x="1284860" y="1397"/>
                    <a:pt x="1284860" y="3175"/>
                  </a:cubicBezTo>
                  <a:cubicBezTo>
                    <a:pt x="1284860" y="4953"/>
                    <a:pt x="1283463" y="6350"/>
                    <a:pt x="1281685" y="6350"/>
                  </a:cubicBezTo>
                  <a:close/>
                  <a:moveTo>
                    <a:pt x="1179323" y="6350"/>
                  </a:moveTo>
                  <a:lnTo>
                    <a:pt x="1128903" y="6350"/>
                  </a:lnTo>
                  <a:cubicBezTo>
                    <a:pt x="1127125" y="6350"/>
                    <a:pt x="1125728" y="4953"/>
                    <a:pt x="1125728" y="3175"/>
                  </a:cubicBezTo>
                  <a:cubicBezTo>
                    <a:pt x="1125728" y="1397"/>
                    <a:pt x="1127125" y="0"/>
                    <a:pt x="1128903" y="0"/>
                  </a:cubicBezTo>
                  <a:lnTo>
                    <a:pt x="1180084" y="0"/>
                  </a:lnTo>
                  <a:cubicBezTo>
                    <a:pt x="1181862" y="0"/>
                    <a:pt x="1183259" y="1397"/>
                    <a:pt x="1183259" y="3175"/>
                  </a:cubicBezTo>
                  <a:cubicBezTo>
                    <a:pt x="1183259" y="4953"/>
                    <a:pt x="1181862" y="6350"/>
                    <a:pt x="1180084" y="6350"/>
                  </a:cubicBezTo>
                  <a:close/>
                  <a:moveTo>
                    <a:pt x="1076961" y="6350"/>
                  </a:moveTo>
                  <a:lnTo>
                    <a:pt x="1026541" y="6350"/>
                  </a:lnTo>
                  <a:cubicBezTo>
                    <a:pt x="1024763" y="6350"/>
                    <a:pt x="1023366" y="4953"/>
                    <a:pt x="1023366" y="3175"/>
                  </a:cubicBezTo>
                  <a:cubicBezTo>
                    <a:pt x="1023366" y="1397"/>
                    <a:pt x="1024763" y="0"/>
                    <a:pt x="1026541" y="0"/>
                  </a:cubicBezTo>
                  <a:lnTo>
                    <a:pt x="1077722" y="0"/>
                  </a:lnTo>
                  <a:cubicBezTo>
                    <a:pt x="1079500" y="0"/>
                    <a:pt x="1080897" y="1397"/>
                    <a:pt x="1080897" y="3175"/>
                  </a:cubicBezTo>
                  <a:cubicBezTo>
                    <a:pt x="1080897" y="4953"/>
                    <a:pt x="1079500" y="6350"/>
                    <a:pt x="1077722" y="6350"/>
                  </a:cubicBezTo>
                  <a:close/>
                  <a:moveTo>
                    <a:pt x="974599" y="6350"/>
                  </a:moveTo>
                  <a:lnTo>
                    <a:pt x="924179" y="6350"/>
                  </a:lnTo>
                  <a:cubicBezTo>
                    <a:pt x="922401" y="6350"/>
                    <a:pt x="921004" y="4953"/>
                    <a:pt x="921004" y="3175"/>
                  </a:cubicBezTo>
                  <a:cubicBezTo>
                    <a:pt x="921004" y="1397"/>
                    <a:pt x="922401" y="0"/>
                    <a:pt x="924179" y="0"/>
                  </a:cubicBezTo>
                  <a:lnTo>
                    <a:pt x="975360" y="0"/>
                  </a:lnTo>
                  <a:cubicBezTo>
                    <a:pt x="977138" y="0"/>
                    <a:pt x="978535" y="1397"/>
                    <a:pt x="978535" y="3175"/>
                  </a:cubicBezTo>
                  <a:cubicBezTo>
                    <a:pt x="978535" y="4953"/>
                    <a:pt x="977138" y="6350"/>
                    <a:pt x="975360" y="6350"/>
                  </a:cubicBezTo>
                  <a:close/>
                  <a:moveTo>
                    <a:pt x="872237" y="6350"/>
                  </a:moveTo>
                  <a:lnTo>
                    <a:pt x="821817" y="6350"/>
                  </a:lnTo>
                  <a:cubicBezTo>
                    <a:pt x="820039" y="6350"/>
                    <a:pt x="818642" y="4953"/>
                    <a:pt x="818642" y="3175"/>
                  </a:cubicBezTo>
                  <a:cubicBezTo>
                    <a:pt x="818642" y="1397"/>
                    <a:pt x="820039" y="0"/>
                    <a:pt x="821817" y="0"/>
                  </a:cubicBezTo>
                  <a:lnTo>
                    <a:pt x="872998" y="0"/>
                  </a:lnTo>
                  <a:cubicBezTo>
                    <a:pt x="874776" y="0"/>
                    <a:pt x="876173" y="1397"/>
                    <a:pt x="876173" y="3175"/>
                  </a:cubicBezTo>
                  <a:cubicBezTo>
                    <a:pt x="876173" y="4953"/>
                    <a:pt x="874776" y="6350"/>
                    <a:pt x="872998" y="6350"/>
                  </a:cubicBezTo>
                  <a:close/>
                  <a:moveTo>
                    <a:pt x="769875" y="6350"/>
                  </a:moveTo>
                  <a:lnTo>
                    <a:pt x="719582" y="6350"/>
                  </a:lnTo>
                  <a:cubicBezTo>
                    <a:pt x="717804" y="6350"/>
                    <a:pt x="716407" y="4953"/>
                    <a:pt x="716407" y="3175"/>
                  </a:cubicBezTo>
                  <a:cubicBezTo>
                    <a:pt x="716407" y="1397"/>
                    <a:pt x="717804" y="0"/>
                    <a:pt x="719582" y="0"/>
                  </a:cubicBezTo>
                  <a:lnTo>
                    <a:pt x="770763" y="0"/>
                  </a:lnTo>
                  <a:cubicBezTo>
                    <a:pt x="772541" y="0"/>
                    <a:pt x="773938" y="1397"/>
                    <a:pt x="773938" y="3175"/>
                  </a:cubicBezTo>
                  <a:cubicBezTo>
                    <a:pt x="773938" y="4953"/>
                    <a:pt x="772541" y="6350"/>
                    <a:pt x="770763" y="6350"/>
                  </a:cubicBezTo>
                  <a:close/>
                  <a:moveTo>
                    <a:pt x="667513" y="6350"/>
                  </a:moveTo>
                  <a:lnTo>
                    <a:pt x="617220" y="6350"/>
                  </a:lnTo>
                  <a:cubicBezTo>
                    <a:pt x="615442" y="6350"/>
                    <a:pt x="614045" y="4953"/>
                    <a:pt x="614045" y="3175"/>
                  </a:cubicBezTo>
                  <a:cubicBezTo>
                    <a:pt x="614045" y="1397"/>
                    <a:pt x="615442" y="0"/>
                    <a:pt x="617220" y="0"/>
                  </a:cubicBezTo>
                  <a:lnTo>
                    <a:pt x="668401" y="0"/>
                  </a:lnTo>
                  <a:cubicBezTo>
                    <a:pt x="670179" y="0"/>
                    <a:pt x="671576" y="1397"/>
                    <a:pt x="671576" y="3175"/>
                  </a:cubicBezTo>
                  <a:cubicBezTo>
                    <a:pt x="671576" y="4953"/>
                    <a:pt x="670179" y="6350"/>
                    <a:pt x="668401" y="6350"/>
                  </a:cubicBezTo>
                  <a:close/>
                  <a:moveTo>
                    <a:pt x="565151" y="6350"/>
                  </a:moveTo>
                  <a:lnTo>
                    <a:pt x="514858" y="6350"/>
                  </a:lnTo>
                  <a:cubicBezTo>
                    <a:pt x="513080" y="6350"/>
                    <a:pt x="511683" y="4953"/>
                    <a:pt x="511683" y="3175"/>
                  </a:cubicBezTo>
                  <a:cubicBezTo>
                    <a:pt x="511683" y="1397"/>
                    <a:pt x="513080" y="0"/>
                    <a:pt x="514858" y="0"/>
                  </a:cubicBezTo>
                  <a:lnTo>
                    <a:pt x="566039" y="0"/>
                  </a:lnTo>
                  <a:cubicBezTo>
                    <a:pt x="567817" y="0"/>
                    <a:pt x="569214" y="1397"/>
                    <a:pt x="569214" y="3175"/>
                  </a:cubicBezTo>
                  <a:cubicBezTo>
                    <a:pt x="569214" y="4953"/>
                    <a:pt x="567817" y="6350"/>
                    <a:pt x="566039" y="6350"/>
                  </a:cubicBezTo>
                  <a:close/>
                  <a:moveTo>
                    <a:pt x="462789" y="6350"/>
                  </a:moveTo>
                  <a:lnTo>
                    <a:pt x="412496" y="6350"/>
                  </a:lnTo>
                  <a:cubicBezTo>
                    <a:pt x="410718" y="6350"/>
                    <a:pt x="409321" y="4953"/>
                    <a:pt x="409321" y="3175"/>
                  </a:cubicBezTo>
                  <a:cubicBezTo>
                    <a:pt x="409321" y="1397"/>
                    <a:pt x="410718" y="0"/>
                    <a:pt x="412496" y="0"/>
                  </a:cubicBezTo>
                  <a:lnTo>
                    <a:pt x="463677" y="0"/>
                  </a:lnTo>
                  <a:cubicBezTo>
                    <a:pt x="465455" y="0"/>
                    <a:pt x="466852" y="1397"/>
                    <a:pt x="466852" y="3175"/>
                  </a:cubicBezTo>
                  <a:cubicBezTo>
                    <a:pt x="466852" y="4953"/>
                    <a:pt x="465455" y="6350"/>
                    <a:pt x="463677" y="6350"/>
                  </a:cubicBezTo>
                  <a:close/>
                  <a:moveTo>
                    <a:pt x="360427" y="6350"/>
                  </a:moveTo>
                  <a:lnTo>
                    <a:pt x="310134" y="6350"/>
                  </a:lnTo>
                  <a:cubicBezTo>
                    <a:pt x="308356" y="6350"/>
                    <a:pt x="306959" y="4953"/>
                    <a:pt x="306959" y="3175"/>
                  </a:cubicBezTo>
                  <a:cubicBezTo>
                    <a:pt x="306959" y="1397"/>
                    <a:pt x="308356" y="0"/>
                    <a:pt x="310134" y="0"/>
                  </a:cubicBezTo>
                  <a:lnTo>
                    <a:pt x="361315" y="0"/>
                  </a:lnTo>
                  <a:cubicBezTo>
                    <a:pt x="363093" y="0"/>
                    <a:pt x="364490" y="1397"/>
                    <a:pt x="364490" y="3175"/>
                  </a:cubicBezTo>
                  <a:cubicBezTo>
                    <a:pt x="364490" y="4953"/>
                    <a:pt x="363093" y="6350"/>
                    <a:pt x="361315" y="6350"/>
                  </a:cubicBezTo>
                  <a:close/>
                  <a:moveTo>
                    <a:pt x="258065" y="6350"/>
                  </a:moveTo>
                  <a:lnTo>
                    <a:pt x="207899" y="6350"/>
                  </a:lnTo>
                  <a:cubicBezTo>
                    <a:pt x="206121" y="6350"/>
                    <a:pt x="204724" y="4953"/>
                    <a:pt x="204724" y="3175"/>
                  </a:cubicBezTo>
                  <a:cubicBezTo>
                    <a:pt x="204724" y="1397"/>
                    <a:pt x="206121" y="0"/>
                    <a:pt x="207899" y="0"/>
                  </a:cubicBezTo>
                  <a:lnTo>
                    <a:pt x="259080" y="0"/>
                  </a:lnTo>
                  <a:cubicBezTo>
                    <a:pt x="260858" y="0"/>
                    <a:pt x="262255" y="1397"/>
                    <a:pt x="262255" y="3175"/>
                  </a:cubicBezTo>
                  <a:cubicBezTo>
                    <a:pt x="262255" y="4953"/>
                    <a:pt x="260858" y="6350"/>
                    <a:pt x="259080" y="6350"/>
                  </a:cubicBezTo>
                  <a:close/>
                  <a:moveTo>
                    <a:pt x="155703" y="6350"/>
                  </a:moveTo>
                  <a:lnTo>
                    <a:pt x="105537" y="6350"/>
                  </a:lnTo>
                  <a:cubicBezTo>
                    <a:pt x="103759" y="6350"/>
                    <a:pt x="102362" y="4953"/>
                    <a:pt x="102362" y="3175"/>
                  </a:cubicBezTo>
                  <a:cubicBezTo>
                    <a:pt x="102362" y="1397"/>
                    <a:pt x="103759" y="0"/>
                    <a:pt x="105537" y="0"/>
                  </a:cubicBezTo>
                  <a:lnTo>
                    <a:pt x="156718" y="0"/>
                  </a:lnTo>
                  <a:cubicBezTo>
                    <a:pt x="158496" y="0"/>
                    <a:pt x="159893" y="1397"/>
                    <a:pt x="159893" y="3175"/>
                  </a:cubicBezTo>
                  <a:cubicBezTo>
                    <a:pt x="159893" y="4953"/>
                    <a:pt x="158496" y="6350"/>
                    <a:pt x="156718" y="6350"/>
                  </a:cubicBezTo>
                  <a:close/>
                  <a:moveTo>
                    <a:pt x="53341" y="6350"/>
                  </a:moveTo>
                  <a:lnTo>
                    <a:pt x="3175" y="6350"/>
                  </a:lnTo>
                  <a:cubicBezTo>
                    <a:pt x="1397" y="6350"/>
                    <a:pt x="0" y="4953"/>
                    <a:pt x="0" y="3175"/>
                  </a:cubicBezTo>
                  <a:cubicBezTo>
                    <a:pt x="0" y="1397"/>
                    <a:pt x="1397" y="0"/>
                    <a:pt x="3175" y="0"/>
                  </a:cubicBezTo>
                  <a:lnTo>
                    <a:pt x="54356" y="0"/>
                  </a:lnTo>
                  <a:cubicBezTo>
                    <a:pt x="56134" y="0"/>
                    <a:pt x="57531" y="1397"/>
                    <a:pt x="57531" y="3175"/>
                  </a:cubicBezTo>
                  <a:cubicBezTo>
                    <a:pt x="57531" y="4953"/>
                    <a:pt x="56134" y="6350"/>
                    <a:pt x="54356" y="6350"/>
                  </a:cubicBezTo>
                  <a:close/>
                  <a:moveTo>
                    <a:pt x="4044443" y="6350"/>
                  </a:moveTo>
                  <a:lnTo>
                    <a:pt x="3993262" y="6350"/>
                  </a:lnTo>
                  <a:cubicBezTo>
                    <a:pt x="3991484" y="6350"/>
                    <a:pt x="3990087" y="4953"/>
                    <a:pt x="3990087" y="3175"/>
                  </a:cubicBezTo>
                  <a:cubicBezTo>
                    <a:pt x="3990087" y="1397"/>
                    <a:pt x="3991484" y="0"/>
                    <a:pt x="3993262" y="0"/>
                  </a:cubicBezTo>
                  <a:lnTo>
                    <a:pt x="4044443" y="0"/>
                  </a:lnTo>
                  <a:cubicBezTo>
                    <a:pt x="4046221" y="0"/>
                    <a:pt x="4047618" y="1397"/>
                    <a:pt x="4047618" y="3175"/>
                  </a:cubicBezTo>
                  <a:cubicBezTo>
                    <a:pt x="4047618" y="4953"/>
                    <a:pt x="4046221" y="6350"/>
                    <a:pt x="4044443" y="6350"/>
                  </a:cubicBezTo>
                  <a:close/>
                </a:path>
              </a:pathLst>
            </a:custGeom>
            <a:solidFill>
              <a:srgbClr val="121518"/>
            </a:solidFill>
          </p:spPr>
        </p:sp>
        <p:sp>
          <p:nvSpPr>
            <p:cNvPr name="Freeform 10" id="10"/>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11" id="11"/>
          <p:cNvGrpSpPr>
            <a:grpSpLocks noChangeAspect="true"/>
          </p:cNvGrpSpPr>
          <p:nvPr/>
        </p:nvGrpSpPr>
        <p:grpSpPr>
          <a:xfrm rot="0">
            <a:off x="1377753" y="1357036"/>
            <a:ext cx="3653018" cy="133350"/>
            <a:chOff x="0" y="0"/>
            <a:chExt cx="3653015" cy="133350"/>
          </a:xfrm>
        </p:grpSpPr>
        <p:sp>
          <p:nvSpPr>
            <p:cNvPr name="Freeform 12" id="12"/>
            <p:cNvSpPr/>
            <p:nvPr/>
          </p:nvSpPr>
          <p:spPr>
            <a:xfrm flipH="false" flipV="false" rot="0">
              <a:off x="3557778"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13" id="13"/>
            <p:cNvSpPr/>
            <p:nvPr/>
          </p:nvSpPr>
          <p:spPr>
            <a:xfrm flipH="false" flipV="false" rot="0">
              <a:off x="138811" y="63500"/>
              <a:ext cx="3374137" cy="6350"/>
            </a:xfrm>
            <a:custGeom>
              <a:avLst/>
              <a:gdLst/>
              <a:ahLst/>
              <a:cxnLst/>
              <a:rect r="r" b="b" t="t" l="l"/>
              <a:pathLst>
                <a:path h="6350" w="3374137">
                  <a:moveTo>
                    <a:pt x="3271266" y="6350"/>
                  </a:moveTo>
                  <a:lnTo>
                    <a:pt x="3220974" y="6350"/>
                  </a:lnTo>
                  <a:cubicBezTo>
                    <a:pt x="3219196" y="6350"/>
                    <a:pt x="3217799" y="4953"/>
                    <a:pt x="3217799" y="3175"/>
                  </a:cubicBezTo>
                  <a:cubicBezTo>
                    <a:pt x="3217799" y="1397"/>
                    <a:pt x="3219196" y="0"/>
                    <a:pt x="3220974" y="0"/>
                  </a:cubicBezTo>
                  <a:lnTo>
                    <a:pt x="3271266" y="0"/>
                  </a:lnTo>
                  <a:cubicBezTo>
                    <a:pt x="3273044" y="0"/>
                    <a:pt x="3274441" y="1397"/>
                    <a:pt x="3274441" y="3175"/>
                  </a:cubicBezTo>
                  <a:cubicBezTo>
                    <a:pt x="3274441" y="4953"/>
                    <a:pt x="3273044" y="6350"/>
                    <a:pt x="3271266" y="6350"/>
                  </a:cubicBezTo>
                  <a:close/>
                  <a:moveTo>
                    <a:pt x="3170682" y="6350"/>
                  </a:moveTo>
                  <a:lnTo>
                    <a:pt x="3120390" y="6350"/>
                  </a:lnTo>
                  <a:cubicBezTo>
                    <a:pt x="3118612" y="6350"/>
                    <a:pt x="3117215" y="4953"/>
                    <a:pt x="3117215" y="3175"/>
                  </a:cubicBezTo>
                  <a:cubicBezTo>
                    <a:pt x="3117215" y="1397"/>
                    <a:pt x="3118612" y="0"/>
                    <a:pt x="3120390" y="0"/>
                  </a:cubicBezTo>
                  <a:lnTo>
                    <a:pt x="3170682" y="0"/>
                  </a:lnTo>
                  <a:cubicBezTo>
                    <a:pt x="3172460" y="0"/>
                    <a:pt x="3173857" y="1397"/>
                    <a:pt x="3173857" y="3175"/>
                  </a:cubicBezTo>
                  <a:cubicBezTo>
                    <a:pt x="3173857" y="4953"/>
                    <a:pt x="3172460" y="6350"/>
                    <a:pt x="3170682" y="6350"/>
                  </a:cubicBezTo>
                  <a:close/>
                  <a:moveTo>
                    <a:pt x="3070098" y="6350"/>
                  </a:moveTo>
                  <a:lnTo>
                    <a:pt x="3019806" y="6350"/>
                  </a:lnTo>
                  <a:cubicBezTo>
                    <a:pt x="3018028" y="6350"/>
                    <a:pt x="3016631" y="4953"/>
                    <a:pt x="3016631" y="3175"/>
                  </a:cubicBezTo>
                  <a:cubicBezTo>
                    <a:pt x="3016631" y="1397"/>
                    <a:pt x="3018028" y="0"/>
                    <a:pt x="3019806" y="0"/>
                  </a:cubicBezTo>
                  <a:lnTo>
                    <a:pt x="3070098" y="0"/>
                  </a:lnTo>
                  <a:cubicBezTo>
                    <a:pt x="3071876" y="0"/>
                    <a:pt x="3073273" y="1397"/>
                    <a:pt x="3073273" y="3175"/>
                  </a:cubicBezTo>
                  <a:cubicBezTo>
                    <a:pt x="3073273" y="4953"/>
                    <a:pt x="3071876" y="6350"/>
                    <a:pt x="3070098" y="6350"/>
                  </a:cubicBezTo>
                  <a:close/>
                  <a:moveTo>
                    <a:pt x="2969514" y="6350"/>
                  </a:moveTo>
                  <a:lnTo>
                    <a:pt x="2919349" y="6350"/>
                  </a:lnTo>
                  <a:cubicBezTo>
                    <a:pt x="2917571" y="6350"/>
                    <a:pt x="2916174" y="4953"/>
                    <a:pt x="2916174" y="3175"/>
                  </a:cubicBezTo>
                  <a:cubicBezTo>
                    <a:pt x="2916174" y="1397"/>
                    <a:pt x="2917571" y="0"/>
                    <a:pt x="2919349" y="0"/>
                  </a:cubicBezTo>
                  <a:lnTo>
                    <a:pt x="2969641" y="0"/>
                  </a:lnTo>
                  <a:cubicBezTo>
                    <a:pt x="2971419" y="0"/>
                    <a:pt x="2972816" y="1397"/>
                    <a:pt x="2972816" y="3175"/>
                  </a:cubicBezTo>
                  <a:cubicBezTo>
                    <a:pt x="2972816" y="4953"/>
                    <a:pt x="2971419" y="6350"/>
                    <a:pt x="2969641" y="6350"/>
                  </a:cubicBezTo>
                  <a:close/>
                  <a:moveTo>
                    <a:pt x="2868930" y="6350"/>
                  </a:moveTo>
                  <a:lnTo>
                    <a:pt x="2818638" y="6350"/>
                  </a:lnTo>
                  <a:cubicBezTo>
                    <a:pt x="2816860" y="6350"/>
                    <a:pt x="2815463" y="4953"/>
                    <a:pt x="2815463" y="3175"/>
                  </a:cubicBezTo>
                  <a:cubicBezTo>
                    <a:pt x="2815463" y="1397"/>
                    <a:pt x="2816860" y="0"/>
                    <a:pt x="2818638" y="0"/>
                  </a:cubicBezTo>
                  <a:lnTo>
                    <a:pt x="2868930" y="0"/>
                  </a:lnTo>
                  <a:cubicBezTo>
                    <a:pt x="2870708" y="0"/>
                    <a:pt x="2872105" y="1397"/>
                    <a:pt x="2872105" y="3175"/>
                  </a:cubicBezTo>
                  <a:cubicBezTo>
                    <a:pt x="2872105" y="4953"/>
                    <a:pt x="2870708" y="6350"/>
                    <a:pt x="2868930" y="6350"/>
                  </a:cubicBezTo>
                  <a:close/>
                  <a:moveTo>
                    <a:pt x="2768346" y="6350"/>
                  </a:moveTo>
                  <a:lnTo>
                    <a:pt x="2718054" y="6350"/>
                  </a:lnTo>
                  <a:cubicBezTo>
                    <a:pt x="2716276" y="6350"/>
                    <a:pt x="2714879" y="4953"/>
                    <a:pt x="2714879" y="3175"/>
                  </a:cubicBezTo>
                  <a:cubicBezTo>
                    <a:pt x="2714879" y="1397"/>
                    <a:pt x="2716276" y="0"/>
                    <a:pt x="2718054" y="0"/>
                  </a:cubicBezTo>
                  <a:lnTo>
                    <a:pt x="2768346" y="0"/>
                  </a:lnTo>
                  <a:cubicBezTo>
                    <a:pt x="2770124" y="0"/>
                    <a:pt x="2771521" y="1397"/>
                    <a:pt x="2771521" y="3175"/>
                  </a:cubicBezTo>
                  <a:cubicBezTo>
                    <a:pt x="2771521" y="4953"/>
                    <a:pt x="2770124" y="6350"/>
                    <a:pt x="2768346" y="6350"/>
                  </a:cubicBezTo>
                  <a:close/>
                  <a:moveTo>
                    <a:pt x="2667762" y="6350"/>
                  </a:moveTo>
                  <a:lnTo>
                    <a:pt x="2617470" y="6350"/>
                  </a:lnTo>
                  <a:cubicBezTo>
                    <a:pt x="2615692" y="6350"/>
                    <a:pt x="2614295" y="4953"/>
                    <a:pt x="2614295" y="3175"/>
                  </a:cubicBezTo>
                  <a:cubicBezTo>
                    <a:pt x="2614295" y="1397"/>
                    <a:pt x="2615692" y="0"/>
                    <a:pt x="2617470" y="0"/>
                  </a:cubicBezTo>
                  <a:lnTo>
                    <a:pt x="2667762" y="0"/>
                  </a:lnTo>
                  <a:cubicBezTo>
                    <a:pt x="2669540" y="0"/>
                    <a:pt x="2670937" y="1397"/>
                    <a:pt x="2670937" y="3175"/>
                  </a:cubicBezTo>
                  <a:cubicBezTo>
                    <a:pt x="2670937" y="4953"/>
                    <a:pt x="2669540" y="6350"/>
                    <a:pt x="2667762" y="6350"/>
                  </a:cubicBezTo>
                  <a:close/>
                  <a:moveTo>
                    <a:pt x="2567178" y="6350"/>
                  </a:moveTo>
                  <a:lnTo>
                    <a:pt x="2516886" y="6350"/>
                  </a:lnTo>
                  <a:cubicBezTo>
                    <a:pt x="2515108" y="6350"/>
                    <a:pt x="2513711" y="4953"/>
                    <a:pt x="2513711" y="3175"/>
                  </a:cubicBezTo>
                  <a:cubicBezTo>
                    <a:pt x="2513711" y="1397"/>
                    <a:pt x="2515108" y="0"/>
                    <a:pt x="2516886" y="0"/>
                  </a:cubicBezTo>
                  <a:lnTo>
                    <a:pt x="2567178" y="0"/>
                  </a:lnTo>
                  <a:cubicBezTo>
                    <a:pt x="2568956" y="0"/>
                    <a:pt x="2570353" y="1397"/>
                    <a:pt x="2570353" y="3175"/>
                  </a:cubicBezTo>
                  <a:cubicBezTo>
                    <a:pt x="2570353" y="4953"/>
                    <a:pt x="2568956" y="6350"/>
                    <a:pt x="2567178" y="6350"/>
                  </a:cubicBezTo>
                  <a:close/>
                  <a:moveTo>
                    <a:pt x="2466594" y="6350"/>
                  </a:moveTo>
                  <a:lnTo>
                    <a:pt x="2416302" y="6350"/>
                  </a:lnTo>
                  <a:cubicBezTo>
                    <a:pt x="2414524" y="6350"/>
                    <a:pt x="2413127" y="4953"/>
                    <a:pt x="2413127" y="3175"/>
                  </a:cubicBezTo>
                  <a:cubicBezTo>
                    <a:pt x="2413127" y="1397"/>
                    <a:pt x="2414524" y="0"/>
                    <a:pt x="2416302" y="0"/>
                  </a:cubicBezTo>
                  <a:lnTo>
                    <a:pt x="2466594" y="0"/>
                  </a:lnTo>
                  <a:cubicBezTo>
                    <a:pt x="2468372" y="0"/>
                    <a:pt x="2469769" y="1397"/>
                    <a:pt x="2469769" y="3175"/>
                  </a:cubicBezTo>
                  <a:cubicBezTo>
                    <a:pt x="2469769" y="4953"/>
                    <a:pt x="2468372" y="6350"/>
                    <a:pt x="2466594" y="6350"/>
                  </a:cubicBezTo>
                  <a:close/>
                  <a:moveTo>
                    <a:pt x="2366010" y="6350"/>
                  </a:moveTo>
                  <a:lnTo>
                    <a:pt x="2315718" y="6350"/>
                  </a:lnTo>
                  <a:cubicBezTo>
                    <a:pt x="2313940" y="6350"/>
                    <a:pt x="2312543" y="4953"/>
                    <a:pt x="2312543" y="3175"/>
                  </a:cubicBezTo>
                  <a:cubicBezTo>
                    <a:pt x="2312543" y="1397"/>
                    <a:pt x="2313940" y="0"/>
                    <a:pt x="2315718" y="0"/>
                  </a:cubicBezTo>
                  <a:lnTo>
                    <a:pt x="2366010" y="0"/>
                  </a:lnTo>
                  <a:cubicBezTo>
                    <a:pt x="2367788" y="0"/>
                    <a:pt x="2369185" y="1397"/>
                    <a:pt x="2369185" y="3175"/>
                  </a:cubicBezTo>
                  <a:cubicBezTo>
                    <a:pt x="2369185" y="4953"/>
                    <a:pt x="2367788" y="6350"/>
                    <a:pt x="2366010" y="6350"/>
                  </a:cubicBezTo>
                  <a:close/>
                  <a:moveTo>
                    <a:pt x="2265426" y="6350"/>
                  </a:moveTo>
                  <a:lnTo>
                    <a:pt x="2215134" y="6350"/>
                  </a:lnTo>
                  <a:cubicBezTo>
                    <a:pt x="2213356" y="6350"/>
                    <a:pt x="2211959" y="4953"/>
                    <a:pt x="2211959" y="3175"/>
                  </a:cubicBezTo>
                  <a:cubicBezTo>
                    <a:pt x="2211959" y="1397"/>
                    <a:pt x="2213356" y="0"/>
                    <a:pt x="2215134" y="0"/>
                  </a:cubicBezTo>
                  <a:lnTo>
                    <a:pt x="2265426" y="0"/>
                  </a:lnTo>
                  <a:cubicBezTo>
                    <a:pt x="2267204" y="0"/>
                    <a:pt x="2268601" y="1397"/>
                    <a:pt x="2268601" y="3175"/>
                  </a:cubicBezTo>
                  <a:cubicBezTo>
                    <a:pt x="2268601" y="4953"/>
                    <a:pt x="2267204" y="6350"/>
                    <a:pt x="2265426" y="6350"/>
                  </a:cubicBezTo>
                  <a:close/>
                  <a:moveTo>
                    <a:pt x="2164842" y="6350"/>
                  </a:moveTo>
                  <a:lnTo>
                    <a:pt x="2114550" y="6350"/>
                  </a:lnTo>
                  <a:cubicBezTo>
                    <a:pt x="2112772" y="6350"/>
                    <a:pt x="2111375" y="4953"/>
                    <a:pt x="2111375" y="3175"/>
                  </a:cubicBezTo>
                  <a:cubicBezTo>
                    <a:pt x="2111375" y="1397"/>
                    <a:pt x="2112772" y="0"/>
                    <a:pt x="2114550" y="0"/>
                  </a:cubicBezTo>
                  <a:lnTo>
                    <a:pt x="2164842" y="0"/>
                  </a:lnTo>
                  <a:cubicBezTo>
                    <a:pt x="2166620" y="0"/>
                    <a:pt x="2168017" y="1397"/>
                    <a:pt x="2168017" y="3175"/>
                  </a:cubicBezTo>
                  <a:cubicBezTo>
                    <a:pt x="2168017" y="4953"/>
                    <a:pt x="2166620" y="6350"/>
                    <a:pt x="2164842" y="6350"/>
                  </a:cubicBezTo>
                  <a:close/>
                  <a:moveTo>
                    <a:pt x="2064258" y="6350"/>
                  </a:moveTo>
                  <a:lnTo>
                    <a:pt x="2013966" y="6350"/>
                  </a:lnTo>
                  <a:cubicBezTo>
                    <a:pt x="2012188" y="6350"/>
                    <a:pt x="2010791" y="4953"/>
                    <a:pt x="2010791" y="3175"/>
                  </a:cubicBezTo>
                  <a:cubicBezTo>
                    <a:pt x="2010791" y="1397"/>
                    <a:pt x="2012188" y="0"/>
                    <a:pt x="2013966" y="0"/>
                  </a:cubicBezTo>
                  <a:lnTo>
                    <a:pt x="2064258" y="0"/>
                  </a:lnTo>
                  <a:cubicBezTo>
                    <a:pt x="2066036" y="0"/>
                    <a:pt x="2067433" y="1397"/>
                    <a:pt x="2067433" y="3175"/>
                  </a:cubicBezTo>
                  <a:cubicBezTo>
                    <a:pt x="2067433" y="4953"/>
                    <a:pt x="2066036" y="6350"/>
                    <a:pt x="2064258" y="6350"/>
                  </a:cubicBezTo>
                  <a:close/>
                  <a:moveTo>
                    <a:pt x="1963674" y="6350"/>
                  </a:moveTo>
                  <a:lnTo>
                    <a:pt x="1913382" y="6350"/>
                  </a:lnTo>
                  <a:cubicBezTo>
                    <a:pt x="1911604" y="6350"/>
                    <a:pt x="1910207" y="4953"/>
                    <a:pt x="1910207" y="3175"/>
                  </a:cubicBezTo>
                  <a:cubicBezTo>
                    <a:pt x="1910207" y="1397"/>
                    <a:pt x="1911604" y="0"/>
                    <a:pt x="1913382" y="0"/>
                  </a:cubicBezTo>
                  <a:lnTo>
                    <a:pt x="1963674" y="0"/>
                  </a:lnTo>
                  <a:cubicBezTo>
                    <a:pt x="1965452" y="0"/>
                    <a:pt x="1966849" y="1397"/>
                    <a:pt x="1966849" y="3175"/>
                  </a:cubicBezTo>
                  <a:cubicBezTo>
                    <a:pt x="1966849" y="4953"/>
                    <a:pt x="1965452" y="6350"/>
                    <a:pt x="1963674" y="6350"/>
                  </a:cubicBezTo>
                  <a:close/>
                  <a:moveTo>
                    <a:pt x="1863090" y="6350"/>
                  </a:moveTo>
                  <a:lnTo>
                    <a:pt x="1813179" y="6350"/>
                  </a:lnTo>
                  <a:cubicBezTo>
                    <a:pt x="1811401" y="6350"/>
                    <a:pt x="1810004" y="4953"/>
                    <a:pt x="1810004" y="3175"/>
                  </a:cubicBezTo>
                  <a:cubicBezTo>
                    <a:pt x="1810004" y="1397"/>
                    <a:pt x="1811401" y="0"/>
                    <a:pt x="1813179" y="0"/>
                  </a:cubicBezTo>
                  <a:lnTo>
                    <a:pt x="1863471" y="0"/>
                  </a:lnTo>
                  <a:cubicBezTo>
                    <a:pt x="1865249" y="0"/>
                    <a:pt x="1866646" y="1397"/>
                    <a:pt x="1866646" y="3175"/>
                  </a:cubicBezTo>
                  <a:cubicBezTo>
                    <a:pt x="1866646" y="4953"/>
                    <a:pt x="1865249" y="6350"/>
                    <a:pt x="1863471" y="6350"/>
                  </a:cubicBezTo>
                  <a:close/>
                  <a:moveTo>
                    <a:pt x="1762506" y="6350"/>
                  </a:moveTo>
                  <a:lnTo>
                    <a:pt x="1712214" y="6350"/>
                  </a:lnTo>
                  <a:cubicBezTo>
                    <a:pt x="1710436" y="6350"/>
                    <a:pt x="1709039" y="4953"/>
                    <a:pt x="1709039" y="3175"/>
                  </a:cubicBezTo>
                  <a:cubicBezTo>
                    <a:pt x="1709039" y="1397"/>
                    <a:pt x="1710436" y="0"/>
                    <a:pt x="1712214" y="0"/>
                  </a:cubicBezTo>
                  <a:lnTo>
                    <a:pt x="1762506" y="0"/>
                  </a:lnTo>
                  <a:cubicBezTo>
                    <a:pt x="1764284" y="0"/>
                    <a:pt x="1765681" y="1397"/>
                    <a:pt x="1765681" y="3175"/>
                  </a:cubicBezTo>
                  <a:cubicBezTo>
                    <a:pt x="1765681" y="4953"/>
                    <a:pt x="1764284" y="6350"/>
                    <a:pt x="1762506" y="6350"/>
                  </a:cubicBezTo>
                  <a:close/>
                  <a:moveTo>
                    <a:pt x="1661922" y="6350"/>
                  </a:moveTo>
                  <a:lnTo>
                    <a:pt x="1611630" y="6350"/>
                  </a:lnTo>
                  <a:cubicBezTo>
                    <a:pt x="1609852" y="6350"/>
                    <a:pt x="1608455" y="4953"/>
                    <a:pt x="1608455" y="3175"/>
                  </a:cubicBezTo>
                  <a:cubicBezTo>
                    <a:pt x="1608455" y="1397"/>
                    <a:pt x="1609852" y="0"/>
                    <a:pt x="1611630" y="0"/>
                  </a:cubicBezTo>
                  <a:lnTo>
                    <a:pt x="1661922" y="0"/>
                  </a:lnTo>
                  <a:cubicBezTo>
                    <a:pt x="1663700" y="0"/>
                    <a:pt x="1665097" y="1397"/>
                    <a:pt x="1665097" y="3175"/>
                  </a:cubicBezTo>
                  <a:cubicBezTo>
                    <a:pt x="1665097" y="4953"/>
                    <a:pt x="1663700" y="6350"/>
                    <a:pt x="1661922" y="6350"/>
                  </a:cubicBezTo>
                  <a:close/>
                  <a:moveTo>
                    <a:pt x="1561338" y="6350"/>
                  </a:moveTo>
                  <a:lnTo>
                    <a:pt x="1511046" y="6350"/>
                  </a:lnTo>
                  <a:cubicBezTo>
                    <a:pt x="1509268" y="6350"/>
                    <a:pt x="1507871" y="4953"/>
                    <a:pt x="1507871" y="3175"/>
                  </a:cubicBezTo>
                  <a:cubicBezTo>
                    <a:pt x="1507871" y="1397"/>
                    <a:pt x="1509268" y="0"/>
                    <a:pt x="1511046" y="0"/>
                  </a:cubicBezTo>
                  <a:lnTo>
                    <a:pt x="1561338" y="0"/>
                  </a:lnTo>
                  <a:cubicBezTo>
                    <a:pt x="1563116" y="0"/>
                    <a:pt x="1564513" y="1397"/>
                    <a:pt x="1564513" y="3175"/>
                  </a:cubicBezTo>
                  <a:cubicBezTo>
                    <a:pt x="1564513" y="4953"/>
                    <a:pt x="1563116" y="6350"/>
                    <a:pt x="1561338" y="6350"/>
                  </a:cubicBezTo>
                  <a:close/>
                  <a:moveTo>
                    <a:pt x="1460754" y="6350"/>
                  </a:moveTo>
                  <a:lnTo>
                    <a:pt x="1410462" y="6350"/>
                  </a:lnTo>
                  <a:cubicBezTo>
                    <a:pt x="1408684" y="6350"/>
                    <a:pt x="1407287" y="4953"/>
                    <a:pt x="1407287" y="3175"/>
                  </a:cubicBezTo>
                  <a:cubicBezTo>
                    <a:pt x="1407287" y="1397"/>
                    <a:pt x="1408684" y="0"/>
                    <a:pt x="1410462" y="0"/>
                  </a:cubicBezTo>
                  <a:lnTo>
                    <a:pt x="1460754" y="0"/>
                  </a:lnTo>
                  <a:cubicBezTo>
                    <a:pt x="1462532" y="0"/>
                    <a:pt x="1463929" y="1397"/>
                    <a:pt x="1463929" y="3175"/>
                  </a:cubicBezTo>
                  <a:cubicBezTo>
                    <a:pt x="1463929" y="4953"/>
                    <a:pt x="1462532" y="6350"/>
                    <a:pt x="1460754" y="6350"/>
                  </a:cubicBezTo>
                  <a:close/>
                  <a:moveTo>
                    <a:pt x="1360170" y="6350"/>
                  </a:moveTo>
                  <a:lnTo>
                    <a:pt x="1309878" y="6350"/>
                  </a:lnTo>
                  <a:cubicBezTo>
                    <a:pt x="1308100" y="6350"/>
                    <a:pt x="1306703" y="4953"/>
                    <a:pt x="1306703" y="3175"/>
                  </a:cubicBezTo>
                  <a:cubicBezTo>
                    <a:pt x="1306703" y="1397"/>
                    <a:pt x="1308100" y="0"/>
                    <a:pt x="1309878" y="0"/>
                  </a:cubicBezTo>
                  <a:lnTo>
                    <a:pt x="1360170" y="0"/>
                  </a:lnTo>
                  <a:cubicBezTo>
                    <a:pt x="1361948" y="0"/>
                    <a:pt x="1363345" y="1397"/>
                    <a:pt x="1363345" y="3175"/>
                  </a:cubicBezTo>
                  <a:cubicBezTo>
                    <a:pt x="1363345" y="4953"/>
                    <a:pt x="1361948" y="6350"/>
                    <a:pt x="1360170" y="6350"/>
                  </a:cubicBezTo>
                  <a:close/>
                  <a:moveTo>
                    <a:pt x="1259586" y="6350"/>
                  </a:moveTo>
                  <a:lnTo>
                    <a:pt x="1209929" y="6350"/>
                  </a:lnTo>
                  <a:cubicBezTo>
                    <a:pt x="1208151" y="6350"/>
                    <a:pt x="1206754" y="4953"/>
                    <a:pt x="1206754" y="3175"/>
                  </a:cubicBezTo>
                  <a:cubicBezTo>
                    <a:pt x="1206754" y="1397"/>
                    <a:pt x="1208151" y="0"/>
                    <a:pt x="1209929" y="0"/>
                  </a:cubicBezTo>
                  <a:lnTo>
                    <a:pt x="1260221" y="0"/>
                  </a:lnTo>
                  <a:cubicBezTo>
                    <a:pt x="1261999" y="0"/>
                    <a:pt x="1263396" y="1397"/>
                    <a:pt x="1263396" y="3175"/>
                  </a:cubicBezTo>
                  <a:cubicBezTo>
                    <a:pt x="1263396" y="4953"/>
                    <a:pt x="1261999" y="6350"/>
                    <a:pt x="1260221" y="6350"/>
                  </a:cubicBezTo>
                  <a:close/>
                  <a:moveTo>
                    <a:pt x="1159002" y="6350"/>
                  </a:moveTo>
                  <a:lnTo>
                    <a:pt x="1109345" y="6350"/>
                  </a:lnTo>
                  <a:cubicBezTo>
                    <a:pt x="1107567" y="6350"/>
                    <a:pt x="1106170" y="4953"/>
                    <a:pt x="1106170" y="3175"/>
                  </a:cubicBezTo>
                  <a:cubicBezTo>
                    <a:pt x="1106170" y="1397"/>
                    <a:pt x="1107567" y="0"/>
                    <a:pt x="1109345" y="0"/>
                  </a:cubicBezTo>
                  <a:lnTo>
                    <a:pt x="1159637" y="0"/>
                  </a:lnTo>
                  <a:cubicBezTo>
                    <a:pt x="1161415" y="0"/>
                    <a:pt x="1162812" y="1397"/>
                    <a:pt x="1162812" y="3175"/>
                  </a:cubicBezTo>
                  <a:cubicBezTo>
                    <a:pt x="1162812" y="4953"/>
                    <a:pt x="1161415" y="6350"/>
                    <a:pt x="1159637" y="6350"/>
                  </a:cubicBezTo>
                  <a:close/>
                  <a:moveTo>
                    <a:pt x="1058418" y="6350"/>
                  </a:moveTo>
                  <a:lnTo>
                    <a:pt x="1008761" y="6350"/>
                  </a:lnTo>
                  <a:cubicBezTo>
                    <a:pt x="1006983" y="6350"/>
                    <a:pt x="1005586" y="4953"/>
                    <a:pt x="1005586" y="3175"/>
                  </a:cubicBezTo>
                  <a:cubicBezTo>
                    <a:pt x="1005586" y="1397"/>
                    <a:pt x="1006983" y="0"/>
                    <a:pt x="1008761" y="0"/>
                  </a:cubicBezTo>
                  <a:lnTo>
                    <a:pt x="1059053" y="0"/>
                  </a:lnTo>
                  <a:cubicBezTo>
                    <a:pt x="1060831" y="0"/>
                    <a:pt x="1062228" y="1397"/>
                    <a:pt x="1062228" y="3175"/>
                  </a:cubicBezTo>
                  <a:cubicBezTo>
                    <a:pt x="1062228" y="4953"/>
                    <a:pt x="1060831" y="6350"/>
                    <a:pt x="1059053" y="6350"/>
                  </a:cubicBezTo>
                  <a:close/>
                  <a:moveTo>
                    <a:pt x="957834" y="6350"/>
                  </a:moveTo>
                  <a:lnTo>
                    <a:pt x="908177" y="6350"/>
                  </a:lnTo>
                  <a:cubicBezTo>
                    <a:pt x="906399" y="6350"/>
                    <a:pt x="905002" y="4953"/>
                    <a:pt x="905002" y="3175"/>
                  </a:cubicBezTo>
                  <a:cubicBezTo>
                    <a:pt x="905002" y="1397"/>
                    <a:pt x="906399" y="0"/>
                    <a:pt x="908177" y="0"/>
                  </a:cubicBezTo>
                  <a:lnTo>
                    <a:pt x="958469" y="0"/>
                  </a:lnTo>
                  <a:cubicBezTo>
                    <a:pt x="960247" y="0"/>
                    <a:pt x="961644" y="1397"/>
                    <a:pt x="961644" y="3175"/>
                  </a:cubicBezTo>
                  <a:cubicBezTo>
                    <a:pt x="961644" y="4953"/>
                    <a:pt x="960247" y="6350"/>
                    <a:pt x="958469" y="6350"/>
                  </a:cubicBezTo>
                  <a:close/>
                  <a:moveTo>
                    <a:pt x="857250" y="6350"/>
                  </a:moveTo>
                  <a:lnTo>
                    <a:pt x="807593" y="6350"/>
                  </a:lnTo>
                  <a:cubicBezTo>
                    <a:pt x="805815" y="6350"/>
                    <a:pt x="804418" y="4953"/>
                    <a:pt x="804418" y="3175"/>
                  </a:cubicBezTo>
                  <a:cubicBezTo>
                    <a:pt x="804418" y="1397"/>
                    <a:pt x="805815" y="0"/>
                    <a:pt x="807593" y="0"/>
                  </a:cubicBezTo>
                  <a:lnTo>
                    <a:pt x="857885" y="0"/>
                  </a:lnTo>
                  <a:cubicBezTo>
                    <a:pt x="859663" y="0"/>
                    <a:pt x="861060" y="1397"/>
                    <a:pt x="861060" y="3175"/>
                  </a:cubicBezTo>
                  <a:cubicBezTo>
                    <a:pt x="861060" y="4953"/>
                    <a:pt x="859663" y="6350"/>
                    <a:pt x="857885" y="6350"/>
                  </a:cubicBezTo>
                  <a:close/>
                  <a:moveTo>
                    <a:pt x="756667" y="6350"/>
                  </a:moveTo>
                  <a:lnTo>
                    <a:pt x="707136" y="6350"/>
                  </a:lnTo>
                  <a:cubicBezTo>
                    <a:pt x="705358" y="6350"/>
                    <a:pt x="703961" y="4953"/>
                    <a:pt x="703961" y="3175"/>
                  </a:cubicBezTo>
                  <a:cubicBezTo>
                    <a:pt x="703961" y="1397"/>
                    <a:pt x="705358" y="0"/>
                    <a:pt x="707136" y="0"/>
                  </a:cubicBezTo>
                  <a:lnTo>
                    <a:pt x="757428" y="0"/>
                  </a:lnTo>
                  <a:cubicBezTo>
                    <a:pt x="759206" y="0"/>
                    <a:pt x="760603" y="1397"/>
                    <a:pt x="760603" y="3175"/>
                  </a:cubicBezTo>
                  <a:cubicBezTo>
                    <a:pt x="760603" y="4953"/>
                    <a:pt x="759206" y="6350"/>
                    <a:pt x="757428" y="6350"/>
                  </a:cubicBezTo>
                  <a:close/>
                  <a:moveTo>
                    <a:pt x="656083" y="6350"/>
                  </a:moveTo>
                  <a:lnTo>
                    <a:pt x="606552" y="6350"/>
                  </a:lnTo>
                  <a:cubicBezTo>
                    <a:pt x="604774" y="6350"/>
                    <a:pt x="603377" y="4953"/>
                    <a:pt x="603377" y="3175"/>
                  </a:cubicBezTo>
                  <a:cubicBezTo>
                    <a:pt x="603377" y="1397"/>
                    <a:pt x="604774" y="0"/>
                    <a:pt x="606552" y="0"/>
                  </a:cubicBezTo>
                  <a:lnTo>
                    <a:pt x="656844" y="0"/>
                  </a:lnTo>
                  <a:cubicBezTo>
                    <a:pt x="658622" y="0"/>
                    <a:pt x="660019" y="1397"/>
                    <a:pt x="660019" y="3175"/>
                  </a:cubicBezTo>
                  <a:cubicBezTo>
                    <a:pt x="660019" y="4953"/>
                    <a:pt x="658622" y="6350"/>
                    <a:pt x="656844" y="6350"/>
                  </a:cubicBezTo>
                  <a:close/>
                  <a:moveTo>
                    <a:pt x="555499" y="6350"/>
                  </a:moveTo>
                  <a:lnTo>
                    <a:pt x="505968" y="6350"/>
                  </a:lnTo>
                  <a:cubicBezTo>
                    <a:pt x="504190" y="6350"/>
                    <a:pt x="502793" y="4953"/>
                    <a:pt x="502793" y="3175"/>
                  </a:cubicBezTo>
                  <a:cubicBezTo>
                    <a:pt x="502793" y="1397"/>
                    <a:pt x="504190" y="0"/>
                    <a:pt x="505968" y="0"/>
                  </a:cubicBezTo>
                  <a:lnTo>
                    <a:pt x="556260" y="0"/>
                  </a:lnTo>
                  <a:cubicBezTo>
                    <a:pt x="558038" y="0"/>
                    <a:pt x="559435" y="1397"/>
                    <a:pt x="559435" y="3175"/>
                  </a:cubicBezTo>
                  <a:cubicBezTo>
                    <a:pt x="559435" y="4953"/>
                    <a:pt x="558038" y="6350"/>
                    <a:pt x="556260" y="6350"/>
                  </a:cubicBezTo>
                  <a:close/>
                  <a:moveTo>
                    <a:pt x="454915" y="6350"/>
                  </a:moveTo>
                  <a:lnTo>
                    <a:pt x="405384" y="6350"/>
                  </a:lnTo>
                  <a:cubicBezTo>
                    <a:pt x="403606" y="6350"/>
                    <a:pt x="402209" y="4953"/>
                    <a:pt x="402209" y="3175"/>
                  </a:cubicBezTo>
                  <a:cubicBezTo>
                    <a:pt x="402209" y="1397"/>
                    <a:pt x="403606" y="0"/>
                    <a:pt x="405384" y="0"/>
                  </a:cubicBezTo>
                  <a:lnTo>
                    <a:pt x="455676" y="0"/>
                  </a:lnTo>
                  <a:cubicBezTo>
                    <a:pt x="457454" y="0"/>
                    <a:pt x="458851" y="1397"/>
                    <a:pt x="458851" y="3175"/>
                  </a:cubicBezTo>
                  <a:cubicBezTo>
                    <a:pt x="458851" y="4953"/>
                    <a:pt x="457454" y="6350"/>
                    <a:pt x="455676" y="6350"/>
                  </a:cubicBezTo>
                  <a:close/>
                  <a:moveTo>
                    <a:pt x="354331" y="6350"/>
                  </a:moveTo>
                  <a:lnTo>
                    <a:pt x="304800" y="6350"/>
                  </a:lnTo>
                  <a:cubicBezTo>
                    <a:pt x="303022" y="6350"/>
                    <a:pt x="301625" y="4953"/>
                    <a:pt x="301625" y="3175"/>
                  </a:cubicBezTo>
                  <a:cubicBezTo>
                    <a:pt x="301625" y="1397"/>
                    <a:pt x="303149" y="0"/>
                    <a:pt x="304800" y="0"/>
                  </a:cubicBezTo>
                  <a:lnTo>
                    <a:pt x="355092" y="0"/>
                  </a:lnTo>
                  <a:cubicBezTo>
                    <a:pt x="356870" y="0"/>
                    <a:pt x="358267" y="1397"/>
                    <a:pt x="358267" y="3175"/>
                  </a:cubicBezTo>
                  <a:cubicBezTo>
                    <a:pt x="358267" y="4953"/>
                    <a:pt x="356870" y="6350"/>
                    <a:pt x="355092" y="6350"/>
                  </a:cubicBezTo>
                  <a:close/>
                  <a:moveTo>
                    <a:pt x="253747" y="6350"/>
                  </a:moveTo>
                  <a:lnTo>
                    <a:pt x="204343" y="6350"/>
                  </a:lnTo>
                  <a:cubicBezTo>
                    <a:pt x="202565" y="6350"/>
                    <a:pt x="201168" y="4953"/>
                    <a:pt x="201168" y="3175"/>
                  </a:cubicBezTo>
                  <a:cubicBezTo>
                    <a:pt x="201168" y="1397"/>
                    <a:pt x="202565" y="0"/>
                    <a:pt x="204343" y="0"/>
                  </a:cubicBezTo>
                  <a:lnTo>
                    <a:pt x="254635" y="0"/>
                  </a:lnTo>
                  <a:cubicBezTo>
                    <a:pt x="256413" y="0"/>
                    <a:pt x="257810" y="1397"/>
                    <a:pt x="257810" y="3175"/>
                  </a:cubicBezTo>
                  <a:cubicBezTo>
                    <a:pt x="257810" y="4953"/>
                    <a:pt x="256413" y="6350"/>
                    <a:pt x="254635" y="6350"/>
                  </a:cubicBezTo>
                  <a:close/>
                  <a:moveTo>
                    <a:pt x="153163" y="6350"/>
                  </a:moveTo>
                  <a:lnTo>
                    <a:pt x="103759" y="6350"/>
                  </a:lnTo>
                  <a:cubicBezTo>
                    <a:pt x="101981" y="6350"/>
                    <a:pt x="100584" y="4953"/>
                    <a:pt x="100584" y="3175"/>
                  </a:cubicBezTo>
                  <a:cubicBezTo>
                    <a:pt x="100584" y="1397"/>
                    <a:pt x="101981" y="0"/>
                    <a:pt x="103759" y="0"/>
                  </a:cubicBezTo>
                  <a:lnTo>
                    <a:pt x="154051" y="0"/>
                  </a:lnTo>
                  <a:cubicBezTo>
                    <a:pt x="155829" y="0"/>
                    <a:pt x="157226" y="1397"/>
                    <a:pt x="157226" y="3175"/>
                  </a:cubicBezTo>
                  <a:cubicBezTo>
                    <a:pt x="157226" y="4953"/>
                    <a:pt x="155829" y="6350"/>
                    <a:pt x="154051" y="6350"/>
                  </a:cubicBezTo>
                  <a:close/>
                  <a:moveTo>
                    <a:pt x="52579" y="6350"/>
                  </a:moveTo>
                  <a:lnTo>
                    <a:pt x="3175" y="6350"/>
                  </a:lnTo>
                  <a:cubicBezTo>
                    <a:pt x="1397" y="6350"/>
                    <a:pt x="0" y="4953"/>
                    <a:pt x="0" y="3175"/>
                  </a:cubicBezTo>
                  <a:cubicBezTo>
                    <a:pt x="0" y="1397"/>
                    <a:pt x="1397" y="0"/>
                    <a:pt x="3175" y="0"/>
                  </a:cubicBezTo>
                  <a:lnTo>
                    <a:pt x="53467" y="0"/>
                  </a:lnTo>
                  <a:cubicBezTo>
                    <a:pt x="55245" y="0"/>
                    <a:pt x="56642" y="1397"/>
                    <a:pt x="56642" y="3175"/>
                  </a:cubicBezTo>
                  <a:cubicBezTo>
                    <a:pt x="56642" y="4953"/>
                    <a:pt x="55245" y="6350"/>
                    <a:pt x="53467" y="6350"/>
                  </a:cubicBezTo>
                  <a:close/>
                  <a:moveTo>
                    <a:pt x="3370962" y="6350"/>
                  </a:moveTo>
                  <a:lnTo>
                    <a:pt x="3320670" y="6350"/>
                  </a:lnTo>
                  <a:cubicBezTo>
                    <a:pt x="3318892" y="6350"/>
                    <a:pt x="3317495" y="4953"/>
                    <a:pt x="3317495" y="3175"/>
                  </a:cubicBezTo>
                  <a:cubicBezTo>
                    <a:pt x="3317495" y="1397"/>
                    <a:pt x="3318892" y="0"/>
                    <a:pt x="3320670" y="0"/>
                  </a:cubicBezTo>
                  <a:lnTo>
                    <a:pt x="3370962" y="0"/>
                  </a:lnTo>
                  <a:cubicBezTo>
                    <a:pt x="3372740" y="0"/>
                    <a:pt x="3374137" y="1397"/>
                    <a:pt x="3374137" y="3175"/>
                  </a:cubicBezTo>
                  <a:cubicBezTo>
                    <a:pt x="3374137" y="4953"/>
                    <a:pt x="3372740" y="6350"/>
                    <a:pt x="3370962" y="6350"/>
                  </a:cubicBezTo>
                  <a:close/>
                </a:path>
              </a:pathLst>
            </a:custGeom>
            <a:solidFill>
              <a:srgbClr val="121518"/>
            </a:solidFill>
          </p:spPr>
        </p:sp>
        <p:sp>
          <p:nvSpPr>
            <p:cNvPr name="Freeform 14" id="14"/>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15" id="15"/>
          <p:cNvGrpSpPr>
            <a:grpSpLocks noChangeAspect="true"/>
          </p:cNvGrpSpPr>
          <p:nvPr/>
        </p:nvGrpSpPr>
        <p:grpSpPr>
          <a:xfrm rot="0">
            <a:off x="1470060" y="1653921"/>
            <a:ext cx="3560702" cy="133350"/>
            <a:chOff x="0" y="0"/>
            <a:chExt cx="3560712" cy="133350"/>
          </a:xfrm>
        </p:grpSpPr>
        <p:sp>
          <p:nvSpPr>
            <p:cNvPr name="Freeform 16" id="16"/>
            <p:cNvSpPr/>
            <p:nvPr/>
          </p:nvSpPr>
          <p:spPr>
            <a:xfrm flipH="false" flipV="false" rot="0">
              <a:off x="3465449"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17" id="17"/>
            <p:cNvSpPr/>
            <p:nvPr/>
          </p:nvSpPr>
          <p:spPr>
            <a:xfrm flipH="false" flipV="false" rot="0">
              <a:off x="139446" y="63500"/>
              <a:ext cx="3280409" cy="6350"/>
            </a:xfrm>
            <a:custGeom>
              <a:avLst/>
              <a:gdLst/>
              <a:ahLst/>
              <a:cxnLst/>
              <a:rect r="r" b="b" t="t" l="l"/>
              <a:pathLst>
                <a:path h="6350" w="3280409">
                  <a:moveTo>
                    <a:pt x="3178048" y="6350"/>
                  </a:moveTo>
                  <a:lnTo>
                    <a:pt x="3127629" y="6350"/>
                  </a:lnTo>
                  <a:cubicBezTo>
                    <a:pt x="3125851" y="6350"/>
                    <a:pt x="3124454" y="4953"/>
                    <a:pt x="3124454" y="3175"/>
                  </a:cubicBezTo>
                  <a:cubicBezTo>
                    <a:pt x="3124454" y="1397"/>
                    <a:pt x="3125851" y="0"/>
                    <a:pt x="3127629" y="0"/>
                  </a:cubicBezTo>
                  <a:lnTo>
                    <a:pt x="3178048" y="0"/>
                  </a:lnTo>
                  <a:cubicBezTo>
                    <a:pt x="3179826" y="0"/>
                    <a:pt x="3181223" y="1397"/>
                    <a:pt x="3181223" y="3175"/>
                  </a:cubicBezTo>
                  <a:cubicBezTo>
                    <a:pt x="3181223" y="4953"/>
                    <a:pt x="3179826" y="6350"/>
                    <a:pt x="3178048" y="6350"/>
                  </a:cubicBezTo>
                  <a:close/>
                  <a:moveTo>
                    <a:pt x="3077210" y="6350"/>
                  </a:moveTo>
                  <a:lnTo>
                    <a:pt x="3026791" y="6350"/>
                  </a:lnTo>
                  <a:cubicBezTo>
                    <a:pt x="3025013" y="6350"/>
                    <a:pt x="3023616" y="4953"/>
                    <a:pt x="3023616" y="3175"/>
                  </a:cubicBezTo>
                  <a:cubicBezTo>
                    <a:pt x="3023616" y="1397"/>
                    <a:pt x="3025013" y="0"/>
                    <a:pt x="3026791" y="0"/>
                  </a:cubicBezTo>
                  <a:lnTo>
                    <a:pt x="3077210" y="0"/>
                  </a:lnTo>
                  <a:cubicBezTo>
                    <a:pt x="3078988" y="0"/>
                    <a:pt x="3080385" y="1397"/>
                    <a:pt x="3080385" y="3175"/>
                  </a:cubicBezTo>
                  <a:cubicBezTo>
                    <a:pt x="3080385" y="4953"/>
                    <a:pt x="3078988" y="6350"/>
                    <a:pt x="3077210" y="6350"/>
                  </a:cubicBezTo>
                  <a:close/>
                  <a:moveTo>
                    <a:pt x="2976372" y="6350"/>
                  </a:moveTo>
                  <a:lnTo>
                    <a:pt x="2925953" y="6350"/>
                  </a:lnTo>
                  <a:cubicBezTo>
                    <a:pt x="2924175" y="6350"/>
                    <a:pt x="2922778" y="4953"/>
                    <a:pt x="2922778" y="3175"/>
                  </a:cubicBezTo>
                  <a:cubicBezTo>
                    <a:pt x="2922778" y="1397"/>
                    <a:pt x="2924175" y="0"/>
                    <a:pt x="2925953" y="0"/>
                  </a:cubicBezTo>
                  <a:lnTo>
                    <a:pt x="2976372" y="0"/>
                  </a:lnTo>
                  <a:cubicBezTo>
                    <a:pt x="2978150" y="0"/>
                    <a:pt x="2979547" y="1397"/>
                    <a:pt x="2979547" y="3175"/>
                  </a:cubicBezTo>
                  <a:cubicBezTo>
                    <a:pt x="2979547" y="4953"/>
                    <a:pt x="2978150" y="6350"/>
                    <a:pt x="2976372" y="6350"/>
                  </a:cubicBezTo>
                  <a:close/>
                  <a:moveTo>
                    <a:pt x="2875534" y="6350"/>
                  </a:moveTo>
                  <a:lnTo>
                    <a:pt x="2825115" y="6350"/>
                  </a:lnTo>
                  <a:cubicBezTo>
                    <a:pt x="2823337" y="6350"/>
                    <a:pt x="2821940" y="4953"/>
                    <a:pt x="2821940" y="3175"/>
                  </a:cubicBezTo>
                  <a:cubicBezTo>
                    <a:pt x="2821940" y="1397"/>
                    <a:pt x="2823337" y="0"/>
                    <a:pt x="2825115" y="0"/>
                  </a:cubicBezTo>
                  <a:lnTo>
                    <a:pt x="2875534" y="0"/>
                  </a:lnTo>
                  <a:cubicBezTo>
                    <a:pt x="2877312" y="0"/>
                    <a:pt x="2878709" y="1397"/>
                    <a:pt x="2878709" y="3175"/>
                  </a:cubicBezTo>
                  <a:cubicBezTo>
                    <a:pt x="2878709" y="4953"/>
                    <a:pt x="2877312" y="6350"/>
                    <a:pt x="2875534" y="6350"/>
                  </a:cubicBezTo>
                  <a:close/>
                  <a:moveTo>
                    <a:pt x="2774696" y="6350"/>
                  </a:moveTo>
                  <a:lnTo>
                    <a:pt x="2724277" y="6350"/>
                  </a:lnTo>
                  <a:cubicBezTo>
                    <a:pt x="2722499" y="6350"/>
                    <a:pt x="2721102" y="4953"/>
                    <a:pt x="2721102" y="3175"/>
                  </a:cubicBezTo>
                  <a:cubicBezTo>
                    <a:pt x="2721102" y="1397"/>
                    <a:pt x="2722499" y="0"/>
                    <a:pt x="2724277" y="0"/>
                  </a:cubicBezTo>
                  <a:lnTo>
                    <a:pt x="2774696" y="0"/>
                  </a:lnTo>
                  <a:cubicBezTo>
                    <a:pt x="2776474" y="0"/>
                    <a:pt x="2777871" y="1397"/>
                    <a:pt x="2777871" y="3175"/>
                  </a:cubicBezTo>
                  <a:cubicBezTo>
                    <a:pt x="2777871" y="4953"/>
                    <a:pt x="2776474" y="6350"/>
                    <a:pt x="2774696" y="6350"/>
                  </a:cubicBezTo>
                  <a:close/>
                  <a:moveTo>
                    <a:pt x="2673858" y="6350"/>
                  </a:moveTo>
                  <a:lnTo>
                    <a:pt x="2623439" y="6350"/>
                  </a:lnTo>
                  <a:cubicBezTo>
                    <a:pt x="2621661" y="6350"/>
                    <a:pt x="2620264" y="4953"/>
                    <a:pt x="2620264" y="3175"/>
                  </a:cubicBezTo>
                  <a:cubicBezTo>
                    <a:pt x="2620264" y="1397"/>
                    <a:pt x="2621661" y="0"/>
                    <a:pt x="2623439" y="0"/>
                  </a:cubicBezTo>
                  <a:lnTo>
                    <a:pt x="2673858" y="0"/>
                  </a:lnTo>
                  <a:cubicBezTo>
                    <a:pt x="2675636" y="0"/>
                    <a:pt x="2677033" y="1397"/>
                    <a:pt x="2677033" y="3175"/>
                  </a:cubicBezTo>
                  <a:cubicBezTo>
                    <a:pt x="2677033" y="4953"/>
                    <a:pt x="2675636" y="6350"/>
                    <a:pt x="2673858" y="6350"/>
                  </a:cubicBezTo>
                  <a:close/>
                  <a:moveTo>
                    <a:pt x="2573020" y="6350"/>
                  </a:moveTo>
                  <a:lnTo>
                    <a:pt x="2522601" y="6350"/>
                  </a:lnTo>
                  <a:cubicBezTo>
                    <a:pt x="2520823" y="6350"/>
                    <a:pt x="2519426" y="4953"/>
                    <a:pt x="2519426" y="3175"/>
                  </a:cubicBezTo>
                  <a:cubicBezTo>
                    <a:pt x="2519426" y="1397"/>
                    <a:pt x="2520823" y="0"/>
                    <a:pt x="2522601" y="0"/>
                  </a:cubicBezTo>
                  <a:lnTo>
                    <a:pt x="2573020" y="0"/>
                  </a:lnTo>
                  <a:cubicBezTo>
                    <a:pt x="2574798" y="0"/>
                    <a:pt x="2576195" y="1397"/>
                    <a:pt x="2576195" y="3175"/>
                  </a:cubicBezTo>
                  <a:cubicBezTo>
                    <a:pt x="2576195" y="4953"/>
                    <a:pt x="2574798" y="6350"/>
                    <a:pt x="2573020" y="6350"/>
                  </a:cubicBezTo>
                  <a:close/>
                  <a:moveTo>
                    <a:pt x="2472182" y="6350"/>
                  </a:moveTo>
                  <a:lnTo>
                    <a:pt x="2422144" y="6350"/>
                  </a:lnTo>
                  <a:cubicBezTo>
                    <a:pt x="2420366" y="6350"/>
                    <a:pt x="2418969" y="4953"/>
                    <a:pt x="2418969" y="3175"/>
                  </a:cubicBezTo>
                  <a:cubicBezTo>
                    <a:pt x="2418969" y="1397"/>
                    <a:pt x="2420366" y="0"/>
                    <a:pt x="2422144" y="0"/>
                  </a:cubicBezTo>
                  <a:lnTo>
                    <a:pt x="2472563" y="0"/>
                  </a:lnTo>
                  <a:cubicBezTo>
                    <a:pt x="2474341" y="0"/>
                    <a:pt x="2475738" y="1397"/>
                    <a:pt x="2475738" y="3175"/>
                  </a:cubicBezTo>
                  <a:cubicBezTo>
                    <a:pt x="2475738" y="4953"/>
                    <a:pt x="2474341" y="6350"/>
                    <a:pt x="2472563" y="6350"/>
                  </a:cubicBezTo>
                  <a:close/>
                  <a:moveTo>
                    <a:pt x="2371344" y="6350"/>
                  </a:moveTo>
                  <a:lnTo>
                    <a:pt x="2320925" y="6350"/>
                  </a:lnTo>
                  <a:cubicBezTo>
                    <a:pt x="2319147" y="6350"/>
                    <a:pt x="2317750" y="4953"/>
                    <a:pt x="2317750" y="3175"/>
                  </a:cubicBezTo>
                  <a:cubicBezTo>
                    <a:pt x="2317750" y="1397"/>
                    <a:pt x="2319147" y="0"/>
                    <a:pt x="2320925" y="0"/>
                  </a:cubicBezTo>
                  <a:lnTo>
                    <a:pt x="2371344" y="0"/>
                  </a:lnTo>
                  <a:cubicBezTo>
                    <a:pt x="2373122" y="0"/>
                    <a:pt x="2374519" y="1397"/>
                    <a:pt x="2374519" y="3175"/>
                  </a:cubicBezTo>
                  <a:cubicBezTo>
                    <a:pt x="2374519" y="4953"/>
                    <a:pt x="2373122" y="6350"/>
                    <a:pt x="2371344" y="6350"/>
                  </a:cubicBezTo>
                  <a:close/>
                  <a:moveTo>
                    <a:pt x="2270506" y="6350"/>
                  </a:moveTo>
                  <a:lnTo>
                    <a:pt x="2220087" y="6350"/>
                  </a:lnTo>
                  <a:cubicBezTo>
                    <a:pt x="2218309" y="6350"/>
                    <a:pt x="2216912" y="4953"/>
                    <a:pt x="2216912" y="3175"/>
                  </a:cubicBezTo>
                  <a:cubicBezTo>
                    <a:pt x="2216912" y="1397"/>
                    <a:pt x="2218309" y="0"/>
                    <a:pt x="2220087" y="0"/>
                  </a:cubicBezTo>
                  <a:lnTo>
                    <a:pt x="2270506" y="0"/>
                  </a:lnTo>
                  <a:cubicBezTo>
                    <a:pt x="2272284" y="0"/>
                    <a:pt x="2273681" y="1397"/>
                    <a:pt x="2273681" y="3175"/>
                  </a:cubicBezTo>
                  <a:cubicBezTo>
                    <a:pt x="2273681" y="4953"/>
                    <a:pt x="2272284" y="6350"/>
                    <a:pt x="2270506" y="6350"/>
                  </a:cubicBezTo>
                  <a:close/>
                  <a:moveTo>
                    <a:pt x="2169668" y="6350"/>
                  </a:moveTo>
                  <a:lnTo>
                    <a:pt x="2119249" y="6350"/>
                  </a:lnTo>
                  <a:cubicBezTo>
                    <a:pt x="2117471" y="6350"/>
                    <a:pt x="2116074" y="4953"/>
                    <a:pt x="2116074" y="3175"/>
                  </a:cubicBezTo>
                  <a:cubicBezTo>
                    <a:pt x="2116074" y="1397"/>
                    <a:pt x="2117471" y="0"/>
                    <a:pt x="2119249" y="0"/>
                  </a:cubicBezTo>
                  <a:lnTo>
                    <a:pt x="2169668" y="0"/>
                  </a:lnTo>
                  <a:cubicBezTo>
                    <a:pt x="2171446" y="0"/>
                    <a:pt x="2172843" y="1397"/>
                    <a:pt x="2172843" y="3175"/>
                  </a:cubicBezTo>
                  <a:cubicBezTo>
                    <a:pt x="2172843" y="4953"/>
                    <a:pt x="2171446" y="6350"/>
                    <a:pt x="2169668" y="6350"/>
                  </a:cubicBezTo>
                  <a:close/>
                  <a:moveTo>
                    <a:pt x="2068830" y="6350"/>
                  </a:moveTo>
                  <a:lnTo>
                    <a:pt x="2018411" y="6350"/>
                  </a:lnTo>
                  <a:cubicBezTo>
                    <a:pt x="2016633" y="6350"/>
                    <a:pt x="2015236" y="4953"/>
                    <a:pt x="2015236" y="3175"/>
                  </a:cubicBezTo>
                  <a:cubicBezTo>
                    <a:pt x="2015236" y="1397"/>
                    <a:pt x="2016633" y="0"/>
                    <a:pt x="2018411" y="0"/>
                  </a:cubicBezTo>
                  <a:lnTo>
                    <a:pt x="2068830" y="0"/>
                  </a:lnTo>
                  <a:cubicBezTo>
                    <a:pt x="2070608" y="0"/>
                    <a:pt x="2072005" y="1397"/>
                    <a:pt x="2072005" y="3175"/>
                  </a:cubicBezTo>
                  <a:cubicBezTo>
                    <a:pt x="2072005" y="4953"/>
                    <a:pt x="2070608" y="6350"/>
                    <a:pt x="2068830" y="6350"/>
                  </a:cubicBezTo>
                  <a:close/>
                  <a:moveTo>
                    <a:pt x="1967992" y="6350"/>
                  </a:moveTo>
                  <a:lnTo>
                    <a:pt x="1917573" y="6350"/>
                  </a:lnTo>
                  <a:cubicBezTo>
                    <a:pt x="1915795" y="6350"/>
                    <a:pt x="1914398" y="4953"/>
                    <a:pt x="1914398" y="3175"/>
                  </a:cubicBezTo>
                  <a:cubicBezTo>
                    <a:pt x="1914398" y="1397"/>
                    <a:pt x="1915795" y="0"/>
                    <a:pt x="1917573" y="0"/>
                  </a:cubicBezTo>
                  <a:lnTo>
                    <a:pt x="1967992" y="0"/>
                  </a:lnTo>
                  <a:cubicBezTo>
                    <a:pt x="1969770" y="0"/>
                    <a:pt x="1971167" y="1397"/>
                    <a:pt x="1971167" y="3175"/>
                  </a:cubicBezTo>
                  <a:cubicBezTo>
                    <a:pt x="1971167" y="4953"/>
                    <a:pt x="1969770" y="6350"/>
                    <a:pt x="1967992" y="6350"/>
                  </a:cubicBezTo>
                  <a:close/>
                  <a:moveTo>
                    <a:pt x="1867154" y="6350"/>
                  </a:moveTo>
                  <a:lnTo>
                    <a:pt x="1816735" y="6350"/>
                  </a:lnTo>
                  <a:cubicBezTo>
                    <a:pt x="1814957" y="6350"/>
                    <a:pt x="1813560" y="4953"/>
                    <a:pt x="1813560" y="3175"/>
                  </a:cubicBezTo>
                  <a:cubicBezTo>
                    <a:pt x="1813560" y="1397"/>
                    <a:pt x="1814957" y="0"/>
                    <a:pt x="1816735" y="0"/>
                  </a:cubicBezTo>
                  <a:lnTo>
                    <a:pt x="1867154" y="0"/>
                  </a:lnTo>
                  <a:cubicBezTo>
                    <a:pt x="1868932" y="0"/>
                    <a:pt x="1870329" y="1397"/>
                    <a:pt x="1870329" y="3175"/>
                  </a:cubicBezTo>
                  <a:cubicBezTo>
                    <a:pt x="1870329" y="4953"/>
                    <a:pt x="1868932" y="6350"/>
                    <a:pt x="1867154" y="6350"/>
                  </a:cubicBezTo>
                  <a:close/>
                  <a:moveTo>
                    <a:pt x="1766316" y="6350"/>
                  </a:moveTo>
                  <a:lnTo>
                    <a:pt x="1715897" y="6350"/>
                  </a:lnTo>
                  <a:cubicBezTo>
                    <a:pt x="1714119" y="6350"/>
                    <a:pt x="1712722" y="4953"/>
                    <a:pt x="1712722" y="3175"/>
                  </a:cubicBezTo>
                  <a:cubicBezTo>
                    <a:pt x="1712722" y="1397"/>
                    <a:pt x="1714119" y="0"/>
                    <a:pt x="1715897" y="0"/>
                  </a:cubicBezTo>
                  <a:lnTo>
                    <a:pt x="1766316" y="0"/>
                  </a:lnTo>
                  <a:cubicBezTo>
                    <a:pt x="1768094" y="0"/>
                    <a:pt x="1769491" y="1397"/>
                    <a:pt x="1769491" y="3175"/>
                  </a:cubicBezTo>
                  <a:cubicBezTo>
                    <a:pt x="1769491" y="4953"/>
                    <a:pt x="1768094" y="6350"/>
                    <a:pt x="1766316" y="6350"/>
                  </a:cubicBezTo>
                  <a:close/>
                  <a:moveTo>
                    <a:pt x="1665478" y="6350"/>
                  </a:moveTo>
                  <a:lnTo>
                    <a:pt x="1615059" y="6350"/>
                  </a:lnTo>
                  <a:cubicBezTo>
                    <a:pt x="1613281" y="6350"/>
                    <a:pt x="1611884" y="4953"/>
                    <a:pt x="1611884" y="3175"/>
                  </a:cubicBezTo>
                  <a:cubicBezTo>
                    <a:pt x="1611884" y="1397"/>
                    <a:pt x="1613281" y="0"/>
                    <a:pt x="1615059" y="0"/>
                  </a:cubicBezTo>
                  <a:lnTo>
                    <a:pt x="1665478" y="0"/>
                  </a:lnTo>
                  <a:cubicBezTo>
                    <a:pt x="1667256" y="0"/>
                    <a:pt x="1668653" y="1397"/>
                    <a:pt x="1668653" y="3175"/>
                  </a:cubicBezTo>
                  <a:cubicBezTo>
                    <a:pt x="1668653" y="4953"/>
                    <a:pt x="1667256" y="6350"/>
                    <a:pt x="1665478" y="6350"/>
                  </a:cubicBezTo>
                  <a:close/>
                  <a:moveTo>
                    <a:pt x="1564640" y="6350"/>
                  </a:moveTo>
                  <a:lnTo>
                    <a:pt x="1514221" y="6350"/>
                  </a:lnTo>
                  <a:cubicBezTo>
                    <a:pt x="1512443" y="6350"/>
                    <a:pt x="1511046" y="4953"/>
                    <a:pt x="1511046" y="3175"/>
                  </a:cubicBezTo>
                  <a:cubicBezTo>
                    <a:pt x="1511046" y="1397"/>
                    <a:pt x="1512443" y="0"/>
                    <a:pt x="1514221" y="0"/>
                  </a:cubicBezTo>
                  <a:lnTo>
                    <a:pt x="1564640" y="0"/>
                  </a:lnTo>
                  <a:cubicBezTo>
                    <a:pt x="1566418" y="0"/>
                    <a:pt x="1567815" y="1397"/>
                    <a:pt x="1567815" y="3175"/>
                  </a:cubicBezTo>
                  <a:cubicBezTo>
                    <a:pt x="1567815" y="4953"/>
                    <a:pt x="1566418" y="6350"/>
                    <a:pt x="1564640" y="6350"/>
                  </a:cubicBezTo>
                  <a:close/>
                  <a:moveTo>
                    <a:pt x="1463801" y="6350"/>
                  </a:moveTo>
                  <a:lnTo>
                    <a:pt x="1413382" y="6350"/>
                  </a:lnTo>
                  <a:cubicBezTo>
                    <a:pt x="1411604" y="6350"/>
                    <a:pt x="1410207" y="4953"/>
                    <a:pt x="1410207" y="3175"/>
                  </a:cubicBezTo>
                  <a:cubicBezTo>
                    <a:pt x="1410207" y="1397"/>
                    <a:pt x="1411604" y="0"/>
                    <a:pt x="1413382" y="0"/>
                  </a:cubicBezTo>
                  <a:lnTo>
                    <a:pt x="1463801" y="0"/>
                  </a:lnTo>
                  <a:cubicBezTo>
                    <a:pt x="1465579" y="0"/>
                    <a:pt x="1466976" y="1397"/>
                    <a:pt x="1466976" y="3175"/>
                  </a:cubicBezTo>
                  <a:cubicBezTo>
                    <a:pt x="1466976" y="4953"/>
                    <a:pt x="1465579" y="6350"/>
                    <a:pt x="1463801" y="6350"/>
                  </a:cubicBezTo>
                  <a:close/>
                  <a:moveTo>
                    <a:pt x="1362963" y="6350"/>
                  </a:moveTo>
                  <a:lnTo>
                    <a:pt x="1313434" y="6350"/>
                  </a:lnTo>
                  <a:cubicBezTo>
                    <a:pt x="1311656" y="6350"/>
                    <a:pt x="1310259" y="4953"/>
                    <a:pt x="1310259" y="3175"/>
                  </a:cubicBezTo>
                  <a:cubicBezTo>
                    <a:pt x="1310259" y="1397"/>
                    <a:pt x="1311656" y="0"/>
                    <a:pt x="1313434" y="0"/>
                  </a:cubicBezTo>
                  <a:lnTo>
                    <a:pt x="1363853" y="0"/>
                  </a:lnTo>
                  <a:cubicBezTo>
                    <a:pt x="1365631" y="0"/>
                    <a:pt x="1367028" y="1397"/>
                    <a:pt x="1367028" y="3175"/>
                  </a:cubicBezTo>
                  <a:cubicBezTo>
                    <a:pt x="1367028" y="4953"/>
                    <a:pt x="1365631" y="6350"/>
                    <a:pt x="1363853" y="6350"/>
                  </a:cubicBezTo>
                  <a:close/>
                  <a:moveTo>
                    <a:pt x="1262125" y="6350"/>
                  </a:moveTo>
                  <a:lnTo>
                    <a:pt x="1211706" y="6350"/>
                  </a:lnTo>
                  <a:cubicBezTo>
                    <a:pt x="1209928" y="6350"/>
                    <a:pt x="1208531" y="4953"/>
                    <a:pt x="1208531" y="3175"/>
                  </a:cubicBezTo>
                  <a:cubicBezTo>
                    <a:pt x="1208531" y="1397"/>
                    <a:pt x="1209928" y="0"/>
                    <a:pt x="1211706" y="0"/>
                  </a:cubicBezTo>
                  <a:lnTo>
                    <a:pt x="1262125" y="0"/>
                  </a:lnTo>
                  <a:cubicBezTo>
                    <a:pt x="1263903" y="0"/>
                    <a:pt x="1265300" y="1397"/>
                    <a:pt x="1265300" y="3175"/>
                  </a:cubicBezTo>
                  <a:cubicBezTo>
                    <a:pt x="1265300" y="4953"/>
                    <a:pt x="1263903" y="6350"/>
                    <a:pt x="1262125" y="6350"/>
                  </a:cubicBezTo>
                  <a:close/>
                  <a:moveTo>
                    <a:pt x="1161287" y="6350"/>
                  </a:moveTo>
                  <a:lnTo>
                    <a:pt x="1111885" y="6350"/>
                  </a:lnTo>
                  <a:cubicBezTo>
                    <a:pt x="1110107" y="6350"/>
                    <a:pt x="1108710" y="4953"/>
                    <a:pt x="1108710" y="3175"/>
                  </a:cubicBezTo>
                  <a:cubicBezTo>
                    <a:pt x="1108710" y="1397"/>
                    <a:pt x="1110107" y="0"/>
                    <a:pt x="1111885" y="0"/>
                  </a:cubicBezTo>
                  <a:lnTo>
                    <a:pt x="1162304" y="0"/>
                  </a:lnTo>
                  <a:cubicBezTo>
                    <a:pt x="1164082" y="0"/>
                    <a:pt x="1165479" y="1397"/>
                    <a:pt x="1165479" y="3175"/>
                  </a:cubicBezTo>
                  <a:cubicBezTo>
                    <a:pt x="1165479" y="4953"/>
                    <a:pt x="1164082" y="6350"/>
                    <a:pt x="1162304" y="6350"/>
                  </a:cubicBezTo>
                  <a:close/>
                  <a:moveTo>
                    <a:pt x="1060449" y="6350"/>
                  </a:moveTo>
                  <a:lnTo>
                    <a:pt x="1011047" y="6350"/>
                  </a:lnTo>
                  <a:cubicBezTo>
                    <a:pt x="1009269" y="6350"/>
                    <a:pt x="1007872" y="4953"/>
                    <a:pt x="1007872" y="3175"/>
                  </a:cubicBezTo>
                  <a:cubicBezTo>
                    <a:pt x="1007872" y="1397"/>
                    <a:pt x="1009269" y="0"/>
                    <a:pt x="1011047" y="0"/>
                  </a:cubicBezTo>
                  <a:lnTo>
                    <a:pt x="1061466" y="0"/>
                  </a:lnTo>
                  <a:cubicBezTo>
                    <a:pt x="1063244" y="0"/>
                    <a:pt x="1064641" y="1397"/>
                    <a:pt x="1064641" y="3175"/>
                  </a:cubicBezTo>
                  <a:cubicBezTo>
                    <a:pt x="1064641" y="4953"/>
                    <a:pt x="1063244" y="6350"/>
                    <a:pt x="1061466" y="6350"/>
                  </a:cubicBezTo>
                  <a:close/>
                  <a:moveTo>
                    <a:pt x="959611" y="6350"/>
                  </a:moveTo>
                  <a:lnTo>
                    <a:pt x="910336" y="6350"/>
                  </a:lnTo>
                  <a:cubicBezTo>
                    <a:pt x="908558" y="6350"/>
                    <a:pt x="907161" y="4953"/>
                    <a:pt x="907161" y="3175"/>
                  </a:cubicBezTo>
                  <a:cubicBezTo>
                    <a:pt x="907161" y="1397"/>
                    <a:pt x="908558" y="0"/>
                    <a:pt x="910336" y="0"/>
                  </a:cubicBezTo>
                  <a:lnTo>
                    <a:pt x="960755" y="0"/>
                  </a:lnTo>
                  <a:cubicBezTo>
                    <a:pt x="962533" y="0"/>
                    <a:pt x="963930" y="1397"/>
                    <a:pt x="963930" y="3175"/>
                  </a:cubicBezTo>
                  <a:cubicBezTo>
                    <a:pt x="963930" y="4953"/>
                    <a:pt x="962533" y="6350"/>
                    <a:pt x="960755" y="6350"/>
                  </a:cubicBezTo>
                  <a:close/>
                  <a:moveTo>
                    <a:pt x="858773" y="6350"/>
                  </a:moveTo>
                  <a:lnTo>
                    <a:pt x="809498" y="6350"/>
                  </a:lnTo>
                  <a:cubicBezTo>
                    <a:pt x="807720" y="6350"/>
                    <a:pt x="806323" y="4953"/>
                    <a:pt x="806323" y="3175"/>
                  </a:cubicBezTo>
                  <a:cubicBezTo>
                    <a:pt x="806323" y="1397"/>
                    <a:pt x="807720" y="0"/>
                    <a:pt x="809498" y="0"/>
                  </a:cubicBezTo>
                  <a:lnTo>
                    <a:pt x="859917" y="0"/>
                  </a:lnTo>
                  <a:cubicBezTo>
                    <a:pt x="861695" y="0"/>
                    <a:pt x="863092" y="1397"/>
                    <a:pt x="863092" y="3175"/>
                  </a:cubicBezTo>
                  <a:cubicBezTo>
                    <a:pt x="863092" y="4953"/>
                    <a:pt x="861695" y="6350"/>
                    <a:pt x="859917" y="6350"/>
                  </a:cubicBezTo>
                  <a:close/>
                  <a:moveTo>
                    <a:pt x="757935" y="6350"/>
                  </a:moveTo>
                  <a:lnTo>
                    <a:pt x="708787" y="6350"/>
                  </a:lnTo>
                  <a:cubicBezTo>
                    <a:pt x="707009" y="6350"/>
                    <a:pt x="705612" y="4953"/>
                    <a:pt x="705612" y="3175"/>
                  </a:cubicBezTo>
                  <a:cubicBezTo>
                    <a:pt x="705612" y="1397"/>
                    <a:pt x="707009" y="0"/>
                    <a:pt x="708787" y="0"/>
                  </a:cubicBezTo>
                  <a:lnTo>
                    <a:pt x="759206" y="0"/>
                  </a:lnTo>
                  <a:cubicBezTo>
                    <a:pt x="760984" y="0"/>
                    <a:pt x="762381" y="1397"/>
                    <a:pt x="762381" y="3175"/>
                  </a:cubicBezTo>
                  <a:cubicBezTo>
                    <a:pt x="762381" y="4953"/>
                    <a:pt x="760984" y="6350"/>
                    <a:pt x="759206" y="6350"/>
                  </a:cubicBezTo>
                  <a:close/>
                  <a:moveTo>
                    <a:pt x="657097" y="6350"/>
                  </a:moveTo>
                  <a:lnTo>
                    <a:pt x="607949" y="6350"/>
                  </a:lnTo>
                  <a:cubicBezTo>
                    <a:pt x="606171" y="6350"/>
                    <a:pt x="604774" y="4953"/>
                    <a:pt x="604774" y="3175"/>
                  </a:cubicBezTo>
                  <a:cubicBezTo>
                    <a:pt x="604774" y="1397"/>
                    <a:pt x="606171" y="0"/>
                    <a:pt x="607949" y="0"/>
                  </a:cubicBezTo>
                  <a:lnTo>
                    <a:pt x="658368" y="0"/>
                  </a:lnTo>
                  <a:cubicBezTo>
                    <a:pt x="660146" y="0"/>
                    <a:pt x="661543" y="1397"/>
                    <a:pt x="661543" y="3175"/>
                  </a:cubicBezTo>
                  <a:cubicBezTo>
                    <a:pt x="661543" y="4953"/>
                    <a:pt x="660146" y="6350"/>
                    <a:pt x="658368" y="6350"/>
                  </a:cubicBezTo>
                  <a:close/>
                  <a:moveTo>
                    <a:pt x="556259" y="6350"/>
                  </a:moveTo>
                  <a:lnTo>
                    <a:pt x="507111" y="6350"/>
                  </a:lnTo>
                  <a:cubicBezTo>
                    <a:pt x="505333" y="6350"/>
                    <a:pt x="503936" y="4953"/>
                    <a:pt x="503936" y="3175"/>
                  </a:cubicBezTo>
                  <a:cubicBezTo>
                    <a:pt x="503936" y="1397"/>
                    <a:pt x="505333" y="0"/>
                    <a:pt x="507111" y="0"/>
                  </a:cubicBezTo>
                  <a:lnTo>
                    <a:pt x="557530" y="0"/>
                  </a:lnTo>
                  <a:cubicBezTo>
                    <a:pt x="559308" y="0"/>
                    <a:pt x="560705" y="1397"/>
                    <a:pt x="560705" y="3175"/>
                  </a:cubicBezTo>
                  <a:cubicBezTo>
                    <a:pt x="560705" y="4953"/>
                    <a:pt x="559308" y="6350"/>
                    <a:pt x="557530" y="6350"/>
                  </a:cubicBezTo>
                  <a:close/>
                  <a:moveTo>
                    <a:pt x="455421" y="6350"/>
                  </a:moveTo>
                  <a:lnTo>
                    <a:pt x="406400" y="6350"/>
                  </a:lnTo>
                  <a:cubicBezTo>
                    <a:pt x="404622" y="6350"/>
                    <a:pt x="403225" y="4953"/>
                    <a:pt x="403225" y="3175"/>
                  </a:cubicBezTo>
                  <a:cubicBezTo>
                    <a:pt x="403225" y="1397"/>
                    <a:pt x="404622" y="0"/>
                    <a:pt x="406400" y="0"/>
                  </a:cubicBezTo>
                  <a:lnTo>
                    <a:pt x="456819" y="0"/>
                  </a:lnTo>
                  <a:cubicBezTo>
                    <a:pt x="458597" y="0"/>
                    <a:pt x="459994" y="1397"/>
                    <a:pt x="459994" y="3175"/>
                  </a:cubicBezTo>
                  <a:cubicBezTo>
                    <a:pt x="459994" y="4953"/>
                    <a:pt x="458597" y="6350"/>
                    <a:pt x="456819" y="6350"/>
                  </a:cubicBezTo>
                  <a:close/>
                  <a:moveTo>
                    <a:pt x="354583" y="6350"/>
                  </a:moveTo>
                  <a:lnTo>
                    <a:pt x="305562" y="6350"/>
                  </a:lnTo>
                  <a:cubicBezTo>
                    <a:pt x="303784" y="6350"/>
                    <a:pt x="302387" y="4953"/>
                    <a:pt x="302387" y="3175"/>
                  </a:cubicBezTo>
                  <a:cubicBezTo>
                    <a:pt x="302387" y="1397"/>
                    <a:pt x="303784" y="0"/>
                    <a:pt x="305562" y="0"/>
                  </a:cubicBezTo>
                  <a:lnTo>
                    <a:pt x="355981" y="0"/>
                  </a:lnTo>
                  <a:cubicBezTo>
                    <a:pt x="357759" y="0"/>
                    <a:pt x="359156" y="1397"/>
                    <a:pt x="359156" y="3175"/>
                  </a:cubicBezTo>
                  <a:cubicBezTo>
                    <a:pt x="359156" y="4953"/>
                    <a:pt x="357759" y="6350"/>
                    <a:pt x="355981" y="6350"/>
                  </a:cubicBezTo>
                  <a:close/>
                  <a:moveTo>
                    <a:pt x="253745" y="6350"/>
                  </a:moveTo>
                  <a:lnTo>
                    <a:pt x="204851" y="6350"/>
                  </a:lnTo>
                  <a:cubicBezTo>
                    <a:pt x="203073" y="6350"/>
                    <a:pt x="201676" y="4953"/>
                    <a:pt x="201676" y="3175"/>
                  </a:cubicBezTo>
                  <a:cubicBezTo>
                    <a:pt x="201676" y="1397"/>
                    <a:pt x="203073" y="0"/>
                    <a:pt x="204851" y="0"/>
                  </a:cubicBezTo>
                  <a:lnTo>
                    <a:pt x="255270" y="0"/>
                  </a:lnTo>
                  <a:cubicBezTo>
                    <a:pt x="257048" y="0"/>
                    <a:pt x="258445" y="1397"/>
                    <a:pt x="258445" y="3175"/>
                  </a:cubicBezTo>
                  <a:cubicBezTo>
                    <a:pt x="258445" y="4953"/>
                    <a:pt x="257048" y="6350"/>
                    <a:pt x="255270" y="6350"/>
                  </a:cubicBezTo>
                  <a:close/>
                  <a:moveTo>
                    <a:pt x="152907" y="6350"/>
                  </a:moveTo>
                  <a:lnTo>
                    <a:pt x="104013" y="6350"/>
                  </a:lnTo>
                  <a:cubicBezTo>
                    <a:pt x="102235" y="6350"/>
                    <a:pt x="100838" y="4953"/>
                    <a:pt x="100838" y="3175"/>
                  </a:cubicBezTo>
                  <a:cubicBezTo>
                    <a:pt x="100838" y="1397"/>
                    <a:pt x="102235" y="0"/>
                    <a:pt x="104013" y="0"/>
                  </a:cubicBezTo>
                  <a:lnTo>
                    <a:pt x="154432" y="0"/>
                  </a:lnTo>
                  <a:cubicBezTo>
                    <a:pt x="156210" y="0"/>
                    <a:pt x="157607" y="1397"/>
                    <a:pt x="157607" y="3175"/>
                  </a:cubicBezTo>
                  <a:cubicBezTo>
                    <a:pt x="157607" y="4953"/>
                    <a:pt x="156210" y="6350"/>
                    <a:pt x="154432" y="6350"/>
                  </a:cubicBezTo>
                  <a:close/>
                  <a:moveTo>
                    <a:pt x="52069" y="6350"/>
                  </a:moveTo>
                  <a:lnTo>
                    <a:pt x="3175" y="6350"/>
                  </a:lnTo>
                  <a:cubicBezTo>
                    <a:pt x="1397" y="6350"/>
                    <a:pt x="0" y="4953"/>
                    <a:pt x="0" y="3175"/>
                  </a:cubicBezTo>
                  <a:cubicBezTo>
                    <a:pt x="0" y="1397"/>
                    <a:pt x="1524" y="0"/>
                    <a:pt x="3175" y="0"/>
                  </a:cubicBezTo>
                  <a:lnTo>
                    <a:pt x="53594" y="0"/>
                  </a:lnTo>
                  <a:cubicBezTo>
                    <a:pt x="55372" y="0"/>
                    <a:pt x="56769" y="1397"/>
                    <a:pt x="56769" y="3175"/>
                  </a:cubicBezTo>
                  <a:cubicBezTo>
                    <a:pt x="56769" y="4953"/>
                    <a:pt x="55372" y="6350"/>
                    <a:pt x="53594" y="6350"/>
                  </a:cubicBezTo>
                  <a:close/>
                  <a:moveTo>
                    <a:pt x="3277234" y="6350"/>
                  </a:moveTo>
                  <a:lnTo>
                    <a:pt x="3226815" y="6350"/>
                  </a:lnTo>
                  <a:cubicBezTo>
                    <a:pt x="3225037" y="6350"/>
                    <a:pt x="3223640" y="4953"/>
                    <a:pt x="3223640" y="3175"/>
                  </a:cubicBezTo>
                  <a:cubicBezTo>
                    <a:pt x="3223640" y="1397"/>
                    <a:pt x="3225037" y="0"/>
                    <a:pt x="3226815" y="0"/>
                  </a:cubicBezTo>
                  <a:lnTo>
                    <a:pt x="3277234" y="0"/>
                  </a:lnTo>
                  <a:cubicBezTo>
                    <a:pt x="3279012" y="0"/>
                    <a:pt x="3280409" y="1397"/>
                    <a:pt x="3280409" y="3175"/>
                  </a:cubicBezTo>
                  <a:cubicBezTo>
                    <a:pt x="3280409" y="4953"/>
                    <a:pt x="3279012" y="6350"/>
                    <a:pt x="3277234" y="6350"/>
                  </a:cubicBezTo>
                  <a:close/>
                </a:path>
              </a:pathLst>
            </a:custGeom>
            <a:solidFill>
              <a:srgbClr val="121518"/>
            </a:solidFill>
          </p:spPr>
        </p:sp>
        <p:sp>
          <p:nvSpPr>
            <p:cNvPr name="Freeform 18" id="18"/>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19" id="19"/>
          <p:cNvGrpSpPr>
            <a:grpSpLocks noChangeAspect="true"/>
          </p:cNvGrpSpPr>
          <p:nvPr/>
        </p:nvGrpSpPr>
        <p:grpSpPr>
          <a:xfrm rot="0">
            <a:off x="1178414" y="1952930"/>
            <a:ext cx="3852358" cy="133350"/>
            <a:chOff x="0" y="0"/>
            <a:chExt cx="3852354" cy="133350"/>
          </a:xfrm>
        </p:grpSpPr>
        <p:sp>
          <p:nvSpPr>
            <p:cNvPr name="Freeform 20" id="20"/>
            <p:cNvSpPr/>
            <p:nvPr/>
          </p:nvSpPr>
          <p:spPr>
            <a:xfrm flipH="false" flipV="false" rot="0">
              <a:off x="3757168"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21" id="21"/>
            <p:cNvSpPr/>
            <p:nvPr/>
          </p:nvSpPr>
          <p:spPr>
            <a:xfrm flipH="false" flipV="false" rot="0">
              <a:off x="138811" y="63500"/>
              <a:ext cx="3576192" cy="6350"/>
            </a:xfrm>
            <a:custGeom>
              <a:avLst/>
              <a:gdLst/>
              <a:ahLst/>
              <a:cxnLst/>
              <a:rect r="r" b="b" t="t" l="l"/>
              <a:pathLst>
                <a:path h="6350" w="3576192">
                  <a:moveTo>
                    <a:pt x="3470783" y="6350"/>
                  </a:moveTo>
                  <a:lnTo>
                    <a:pt x="3420491" y="6350"/>
                  </a:lnTo>
                  <a:cubicBezTo>
                    <a:pt x="3418713" y="6350"/>
                    <a:pt x="3417316" y="4953"/>
                    <a:pt x="3417316" y="3175"/>
                  </a:cubicBezTo>
                  <a:cubicBezTo>
                    <a:pt x="3417316" y="1397"/>
                    <a:pt x="3418713" y="0"/>
                    <a:pt x="3420491" y="0"/>
                  </a:cubicBezTo>
                  <a:lnTo>
                    <a:pt x="3470783" y="0"/>
                  </a:lnTo>
                  <a:cubicBezTo>
                    <a:pt x="3472561" y="0"/>
                    <a:pt x="3473958" y="1397"/>
                    <a:pt x="3473958" y="3175"/>
                  </a:cubicBezTo>
                  <a:cubicBezTo>
                    <a:pt x="3473958" y="4953"/>
                    <a:pt x="3472561" y="6350"/>
                    <a:pt x="3470783" y="6350"/>
                  </a:cubicBezTo>
                  <a:close/>
                  <a:moveTo>
                    <a:pt x="3370326" y="6350"/>
                  </a:moveTo>
                  <a:lnTo>
                    <a:pt x="3320034" y="6350"/>
                  </a:lnTo>
                  <a:cubicBezTo>
                    <a:pt x="3318256" y="6350"/>
                    <a:pt x="3316859" y="4953"/>
                    <a:pt x="3316859" y="3175"/>
                  </a:cubicBezTo>
                  <a:cubicBezTo>
                    <a:pt x="3316859" y="1397"/>
                    <a:pt x="3318256" y="0"/>
                    <a:pt x="3320034" y="0"/>
                  </a:cubicBezTo>
                  <a:lnTo>
                    <a:pt x="3370326" y="0"/>
                  </a:lnTo>
                  <a:cubicBezTo>
                    <a:pt x="3372104" y="0"/>
                    <a:pt x="3373501" y="1397"/>
                    <a:pt x="3373501" y="3175"/>
                  </a:cubicBezTo>
                  <a:cubicBezTo>
                    <a:pt x="3373501" y="4953"/>
                    <a:pt x="3372104" y="6350"/>
                    <a:pt x="3370326" y="6350"/>
                  </a:cubicBezTo>
                  <a:close/>
                  <a:moveTo>
                    <a:pt x="3269869" y="6350"/>
                  </a:moveTo>
                  <a:lnTo>
                    <a:pt x="3219577" y="6350"/>
                  </a:lnTo>
                  <a:cubicBezTo>
                    <a:pt x="3217799" y="6350"/>
                    <a:pt x="3216402" y="4953"/>
                    <a:pt x="3216402" y="3175"/>
                  </a:cubicBezTo>
                  <a:cubicBezTo>
                    <a:pt x="3216402" y="1397"/>
                    <a:pt x="3217799" y="0"/>
                    <a:pt x="3219577" y="0"/>
                  </a:cubicBezTo>
                  <a:lnTo>
                    <a:pt x="3269869" y="0"/>
                  </a:lnTo>
                  <a:cubicBezTo>
                    <a:pt x="3271647" y="0"/>
                    <a:pt x="3273044" y="1397"/>
                    <a:pt x="3273044" y="3175"/>
                  </a:cubicBezTo>
                  <a:cubicBezTo>
                    <a:pt x="3273044" y="4953"/>
                    <a:pt x="3271647" y="6350"/>
                    <a:pt x="3269869" y="6350"/>
                  </a:cubicBezTo>
                  <a:close/>
                  <a:moveTo>
                    <a:pt x="3169412" y="6350"/>
                  </a:moveTo>
                  <a:lnTo>
                    <a:pt x="3119120" y="6350"/>
                  </a:lnTo>
                  <a:cubicBezTo>
                    <a:pt x="3117342" y="6350"/>
                    <a:pt x="3115945" y="4953"/>
                    <a:pt x="3115945" y="3175"/>
                  </a:cubicBezTo>
                  <a:cubicBezTo>
                    <a:pt x="3115945" y="1397"/>
                    <a:pt x="3117342" y="0"/>
                    <a:pt x="3119120" y="0"/>
                  </a:cubicBezTo>
                  <a:lnTo>
                    <a:pt x="3169412" y="0"/>
                  </a:lnTo>
                  <a:cubicBezTo>
                    <a:pt x="3171190" y="0"/>
                    <a:pt x="3172587" y="1397"/>
                    <a:pt x="3172587" y="3175"/>
                  </a:cubicBezTo>
                  <a:cubicBezTo>
                    <a:pt x="3172587" y="4953"/>
                    <a:pt x="3171190" y="6350"/>
                    <a:pt x="3169412" y="6350"/>
                  </a:cubicBezTo>
                  <a:close/>
                  <a:moveTo>
                    <a:pt x="3068955" y="6350"/>
                  </a:moveTo>
                  <a:lnTo>
                    <a:pt x="3018409" y="6350"/>
                  </a:lnTo>
                  <a:cubicBezTo>
                    <a:pt x="3016631" y="6350"/>
                    <a:pt x="3015234" y="4953"/>
                    <a:pt x="3015234" y="3175"/>
                  </a:cubicBezTo>
                  <a:cubicBezTo>
                    <a:pt x="3015234" y="1397"/>
                    <a:pt x="3016631" y="0"/>
                    <a:pt x="3018409" y="0"/>
                  </a:cubicBezTo>
                  <a:lnTo>
                    <a:pt x="3068701" y="0"/>
                  </a:lnTo>
                  <a:cubicBezTo>
                    <a:pt x="3070479" y="0"/>
                    <a:pt x="3071876" y="1397"/>
                    <a:pt x="3071876" y="3175"/>
                  </a:cubicBezTo>
                  <a:cubicBezTo>
                    <a:pt x="3071876" y="4953"/>
                    <a:pt x="3070479" y="6350"/>
                    <a:pt x="3068701" y="6350"/>
                  </a:cubicBezTo>
                  <a:close/>
                  <a:moveTo>
                    <a:pt x="2968498" y="6350"/>
                  </a:moveTo>
                  <a:lnTo>
                    <a:pt x="2918206" y="6350"/>
                  </a:lnTo>
                  <a:cubicBezTo>
                    <a:pt x="2916428" y="6350"/>
                    <a:pt x="2915031" y="4953"/>
                    <a:pt x="2915031" y="3175"/>
                  </a:cubicBezTo>
                  <a:cubicBezTo>
                    <a:pt x="2915031" y="1397"/>
                    <a:pt x="2916428" y="0"/>
                    <a:pt x="2918206" y="0"/>
                  </a:cubicBezTo>
                  <a:lnTo>
                    <a:pt x="2968498" y="0"/>
                  </a:lnTo>
                  <a:cubicBezTo>
                    <a:pt x="2970276" y="0"/>
                    <a:pt x="2971673" y="1397"/>
                    <a:pt x="2971673" y="3175"/>
                  </a:cubicBezTo>
                  <a:cubicBezTo>
                    <a:pt x="2971673" y="4953"/>
                    <a:pt x="2970276" y="6350"/>
                    <a:pt x="2968498" y="6350"/>
                  </a:cubicBezTo>
                  <a:close/>
                  <a:moveTo>
                    <a:pt x="2868041" y="6350"/>
                  </a:moveTo>
                  <a:lnTo>
                    <a:pt x="2817749" y="6350"/>
                  </a:lnTo>
                  <a:cubicBezTo>
                    <a:pt x="2815971" y="6350"/>
                    <a:pt x="2814574" y="4953"/>
                    <a:pt x="2814574" y="3175"/>
                  </a:cubicBezTo>
                  <a:cubicBezTo>
                    <a:pt x="2814574" y="1397"/>
                    <a:pt x="2815971" y="0"/>
                    <a:pt x="2817749" y="0"/>
                  </a:cubicBezTo>
                  <a:lnTo>
                    <a:pt x="2868041" y="0"/>
                  </a:lnTo>
                  <a:cubicBezTo>
                    <a:pt x="2869819" y="0"/>
                    <a:pt x="2871216" y="1397"/>
                    <a:pt x="2871216" y="3175"/>
                  </a:cubicBezTo>
                  <a:cubicBezTo>
                    <a:pt x="2871216" y="4953"/>
                    <a:pt x="2869819" y="6350"/>
                    <a:pt x="2868041" y="6350"/>
                  </a:cubicBezTo>
                  <a:close/>
                  <a:moveTo>
                    <a:pt x="2767584" y="6350"/>
                  </a:moveTo>
                  <a:lnTo>
                    <a:pt x="2717292" y="6350"/>
                  </a:lnTo>
                  <a:cubicBezTo>
                    <a:pt x="2715514" y="6350"/>
                    <a:pt x="2714117" y="4953"/>
                    <a:pt x="2714117" y="3175"/>
                  </a:cubicBezTo>
                  <a:cubicBezTo>
                    <a:pt x="2714117" y="1397"/>
                    <a:pt x="2715514" y="0"/>
                    <a:pt x="2717292" y="0"/>
                  </a:cubicBezTo>
                  <a:lnTo>
                    <a:pt x="2767584" y="0"/>
                  </a:lnTo>
                  <a:cubicBezTo>
                    <a:pt x="2769362" y="0"/>
                    <a:pt x="2770759" y="1397"/>
                    <a:pt x="2770759" y="3175"/>
                  </a:cubicBezTo>
                  <a:cubicBezTo>
                    <a:pt x="2770759" y="4953"/>
                    <a:pt x="2769362" y="6350"/>
                    <a:pt x="2767584" y="6350"/>
                  </a:cubicBezTo>
                  <a:close/>
                  <a:moveTo>
                    <a:pt x="2667127" y="6350"/>
                  </a:moveTo>
                  <a:lnTo>
                    <a:pt x="2616835" y="6350"/>
                  </a:lnTo>
                  <a:cubicBezTo>
                    <a:pt x="2615057" y="6350"/>
                    <a:pt x="2613660" y="4953"/>
                    <a:pt x="2613660" y="3175"/>
                  </a:cubicBezTo>
                  <a:cubicBezTo>
                    <a:pt x="2613660" y="1397"/>
                    <a:pt x="2615057" y="0"/>
                    <a:pt x="2616835" y="0"/>
                  </a:cubicBezTo>
                  <a:lnTo>
                    <a:pt x="2667127" y="0"/>
                  </a:lnTo>
                  <a:cubicBezTo>
                    <a:pt x="2668905" y="0"/>
                    <a:pt x="2670302" y="1397"/>
                    <a:pt x="2670302" y="3175"/>
                  </a:cubicBezTo>
                  <a:cubicBezTo>
                    <a:pt x="2670302" y="4953"/>
                    <a:pt x="2668905" y="6350"/>
                    <a:pt x="2667127" y="6350"/>
                  </a:cubicBezTo>
                  <a:close/>
                  <a:moveTo>
                    <a:pt x="2566670" y="6350"/>
                  </a:moveTo>
                  <a:lnTo>
                    <a:pt x="2516378" y="6350"/>
                  </a:lnTo>
                  <a:cubicBezTo>
                    <a:pt x="2514600" y="6350"/>
                    <a:pt x="2513203" y="4953"/>
                    <a:pt x="2513203" y="3175"/>
                  </a:cubicBezTo>
                  <a:cubicBezTo>
                    <a:pt x="2513203" y="1397"/>
                    <a:pt x="2514600" y="0"/>
                    <a:pt x="2516378" y="0"/>
                  </a:cubicBezTo>
                  <a:lnTo>
                    <a:pt x="2566670" y="0"/>
                  </a:lnTo>
                  <a:cubicBezTo>
                    <a:pt x="2568448" y="0"/>
                    <a:pt x="2569845" y="1397"/>
                    <a:pt x="2569845" y="3175"/>
                  </a:cubicBezTo>
                  <a:cubicBezTo>
                    <a:pt x="2569845" y="4953"/>
                    <a:pt x="2568448" y="6350"/>
                    <a:pt x="2566670" y="6350"/>
                  </a:cubicBezTo>
                  <a:close/>
                  <a:moveTo>
                    <a:pt x="2466213" y="6350"/>
                  </a:moveTo>
                  <a:lnTo>
                    <a:pt x="2415920" y="6350"/>
                  </a:lnTo>
                  <a:cubicBezTo>
                    <a:pt x="2414142" y="6350"/>
                    <a:pt x="2412745" y="4953"/>
                    <a:pt x="2412745" y="3175"/>
                  </a:cubicBezTo>
                  <a:cubicBezTo>
                    <a:pt x="2412745" y="1397"/>
                    <a:pt x="2414142" y="0"/>
                    <a:pt x="2415920" y="0"/>
                  </a:cubicBezTo>
                  <a:lnTo>
                    <a:pt x="2466213" y="0"/>
                  </a:lnTo>
                  <a:cubicBezTo>
                    <a:pt x="2467991" y="0"/>
                    <a:pt x="2469388" y="1397"/>
                    <a:pt x="2469388" y="3175"/>
                  </a:cubicBezTo>
                  <a:cubicBezTo>
                    <a:pt x="2469388" y="4953"/>
                    <a:pt x="2467991" y="6350"/>
                    <a:pt x="2466213" y="6350"/>
                  </a:cubicBezTo>
                  <a:close/>
                  <a:moveTo>
                    <a:pt x="2365756" y="6350"/>
                  </a:moveTo>
                  <a:lnTo>
                    <a:pt x="2315463" y="6350"/>
                  </a:lnTo>
                  <a:cubicBezTo>
                    <a:pt x="2313685" y="6350"/>
                    <a:pt x="2312288" y="4953"/>
                    <a:pt x="2312288" y="3175"/>
                  </a:cubicBezTo>
                  <a:cubicBezTo>
                    <a:pt x="2312288" y="1397"/>
                    <a:pt x="2313685" y="0"/>
                    <a:pt x="2315463" y="0"/>
                  </a:cubicBezTo>
                  <a:lnTo>
                    <a:pt x="2365756" y="0"/>
                  </a:lnTo>
                  <a:cubicBezTo>
                    <a:pt x="2367533" y="0"/>
                    <a:pt x="2368931" y="1397"/>
                    <a:pt x="2368931" y="3175"/>
                  </a:cubicBezTo>
                  <a:cubicBezTo>
                    <a:pt x="2368931" y="4953"/>
                    <a:pt x="2367533" y="6350"/>
                    <a:pt x="2365756" y="6350"/>
                  </a:cubicBezTo>
                  <a:close/>
                  <a:moveTo>
                    <a:pt x="2265298" y="6350"/>
                  </a:moveTo>
                  <a:lnTo>
                    <a:pt x="2215006" y="6350"/>
                  </a:lnTo>
                  <a:cubicBezTo>
                    <a:pt x="2213228" y="6350"/>
                    <a:pt x="2211831" y="4953"/>
                    <a:pt x="2211831" y="3175"/>
                  </a:cubicBezTo>
                  <a:cubicBezTo>
                    <a:pt x="2211831" y="1397"/>
                    <a:pt x="2213228" y="0"/>
                    <a:pt x="2215006" y="0"/>
                  </a:cubicBezTo>
                  <a:lnTo>
                    <a:pt x="2265298" y="0"/>
                  </a:lnTo>
                  <a:cubicBezTo>
                    <a:pt x="2267076" y="0"/>
                    <a:pt x="2268473" y="1397"/>
                    <a:pt x="2268473" y="3175"/>
                  </a:cubicBezTo>
                  <a:cubicBezTo>
                    <a:pt x="2268473" y="4953"/>
                    <a:pt x="2267076" y="6350"/>
                    <a:pt x="2265298" y="6350"/>
                  </a:cubicBezTo>
                  <a:close/>
                  <a:moveTo>
                    <a:pt x="2164841" y="6350"/>
                  </a:moveTo>
                  <a:lnTo>
                    <a:pt x="2114549" y="6350"/>
                  </a:lnTo>
                  <a:cubicBezTo>
                    <a:pt x="2112771" y="6350"/>
                    <a:pt x="2111374" y="4953"/>
                    <a:pt x="2111374" y="3175"/>
                  </a:cubicBezTo>
                  <a:cubicBezTo>
                    <a:pt x="2111374" y="1397"/>
                    <a:pt x="2112771" y="0"/>
                    <a:pt x="2114549" y="0"/>
                  </a:cubicBezTo>
                  <a:lnTo>
                    <a:pt x="2164841" y="0"/>
                  </a:lnTo>
                  <a:cubicBezTo>
                    <a:pt x="2166619" y="0"/>
                    <a:pt x="2168016" y="1397"/>
                    <a:pt x="2168016" y="3175"/>
                  </a:cubicBezTo>
                  <a:cubicBezTo>
                    <a:pt x="2168016" y="4953"/>
                    <a:pt x="2166619" y="6350"/>
                    <a:pt x="2164841" y="6350"/>
                  </a:cubicBezTo>
                  <a:close/>
                  <a:moveTo>
                    <a:pt x="2064384" y="6350"/>
                  </a:moveTo>
                  <a:lnTo>
                    <a:pt x="2014092" y="6350"/>
                  </a:lnTo>
                  <a:cubicBezTo>
                    <a:pt x="2012314" y="6350"/>
                    <a:pt x="2010917" y="4953"/>
                    <a:pt x="2010917" y="3175"/>
                  </a:cubicBezTo>
                  <a:cubicBezTo>
                    <a:pt x="2010917" y="1397"/>
                    <a:pt x="2012314" y="0"/>
                    <a:pt x="2014092" y="0"/>
                  </a:cubicBezTo>
                  <a:lnTo>
                    <a:pt x="2064384" y="0"/>
                  </a:lnTo>
                  <a:cubicBezTo>
                    <a:pt x="2066162" y="0"/>
                    <a:pt x="2067559" y="1397"/>
                    <a:pt x="2067559" y="3175"/>
                  </a:cubicBezTo>
                  <a:cubicBezTo>
                    <a:pt x="2067559" y="4953"/>
                    <a:pt x="2066162" y="6350"/>
                    <a:pt x="2064384" y="6350"/>
                  </a:cubicBezTo>
                  <a:close/>
                  <a:moveTo>
                    <a:pt x="1963927" y="6350"/>
                  </a:moveTo>
                  <a:lnTo>
                    <a:pt x="1913635" y="6350"/>
                  </a:lnTo>
                  <a:cubicBezTo>
                    <a:pt x="1911857" y="6350"/>
                    <a:pt x="1910460" y="4953"/>
                    <a:pt x="1910460" y="3175"/>
                  </a:cubicBezTo>
                  <a:cubicBezTo>
                    <a:pt x="1910460" y="1397"/>
                    <a:pt x="1911857" y="0"/>
                    <a:pt x="1913635" y="0"/>
                  </a:cubicBezTo>
                  <a:lnTo>
                    <a:pt x="1963927" y="0"/>
                  </a:lnTo>
                  <a:cubicBezTo>
                    <a:pt x="1965705" y="0"/>
                    <a:pt x="1967102" y="1397"/>
                    <a:pt x="1967102" y="3175"/>
                  </a:cubicBezTo>
                  <a:cubicBezTo>
                    <a:pt x="1967102" y="4953"/>
                    <a:pt x="1965705" y="6350"/>
                    <a:pt x="1963927" y="6350"/>
                  </a:cubicBezTo>
                  <a:close/>
                  <a:moveTo>
                    <a:pt x="1863470" y="6350"/>
                  </a:moveTo>
                  <a:lnTo>
                    <a:pt x="1813178" y="6350"/>
                  </a:lnTo>
                  <a:cubicBezTo>
                    <a:pt x="1811400" y="6350"/>
                    <a:pt x="1810003" y="4953"/>
                    <a:pt x="1810003" y="3175"/>
                  </a:cubicBezTo>
                  <a:cubicBezTo>
                    <a:pt x="1810003" y="1397"/>
                    <a:pt x="1811400" y="0"/>
                    <a:pt x="1813178" y="0"/>
                  </a:cubicBezTo>
                  <a:lnTo>
                    <a:pt x="1863470" y="0"/>
                  </a:lnTo>
                  <a:cubicBezTo>
                    <a:pt x="1865248" y="0"/>
                    <a:pt x="1866645" y="1397"/>
                    <a:pt x="1866645" y="3175"/>
                  </a:cubicBezTo>
                  <a:cubicBezTo>
                    <a:pt x="1866645" y="4953"/>
                    <a:pt x="1865248" y="6350"/>
                    <a:pt x="1863470" y="6350"/>
                  </a:cubicBezTo>
                  <a:close/>
                  <a:moveTo>
                    <a:pt x="1763013" y="6350"/>
                  </a:moveTo>
                  <a:lnTo>
                    <a:pt x="1712721" y="6350"/>
                  </a:lnTo>
                  <a:cubicBezTo>
                    <a:pt x="1710943" y="6350"/>
                    <a:pt x="1709546" y="4953"/>
                    <a:pt x="1709546" y="3175"/>
                  </a:cubicBezTo>
                  <a:cubicBezTo>
                    <a:pt x="1709546" y="1397"/>
                    <a:pt x="1710943" y="0"/>
                    <a:pt x="1712721" y="0"/>
                  </a:cubicBezTo>
                  <a:lnTo>
                    <a:pt x="1763013" y="0"/>
                  </a:lnTo>
                  <a:cubicBezTo>
                    <a:pt x="1764791" y="0"/>
                    <a:pt x="1766188" y="1397"/>
                    <a:pt x="1766188" y="3175"/>
                  </a:cubicBezTo>
                  <a:cubicBezTo>
                    <a:pt x="1766188" y="4953"/>
                    <a:pt x="1764791" y="6350"/>
                    <a:pt x="1763013" y="6350"/>
                  </a:cubicBezTo>
                  <a:close/>
                  <a:moveTo>
                    <a:pt x="1662556" y="6350"/>
                  </a:moveTo>
                  <a:lnTo>
                    <a:pt x="1612264" y="6350"/>
                  </a:lnTo>
                  <a:cubicBezTo>
                    <a:pt x="1610486" y="6350"/>
                    <a:pt x="1609089" y="4953"/>
                    <a:pt x="1609089" y="3175"/>
                  </a:cubicBezTo>
                  <a:cubicBezTo>
                    <a:pt x="1609089" y="1397"/>
                    <a:pt x="1610486" y="0"/>
                    <a:pt x="1612264" y="0"/>
                  </a:cubicBezTo>
                  <a:lnTo>
                    <a:pt x="1662556" y="0"/>
                  </a:lnTo>
                  <a:cubicBezTo>
                    <a:pt x="1664334" y="0"/>
                    <a:pt x="1665731" y="1397"/>
                    <a:pt x="1665731" y="3175"/>
                  </a:cubicBezTo>
                  <a:cubicBezTo>
                    <a:pt x="1665731" y="4953"/>
                    <a:pt x="1664334" y="6350"/>
                    <a:pt x="1662556" y="6350"/>
                  </a:cubicBezTo>
                  <a:close/>
                  <a:moveTo>
                    <a:pt x="1562099" y="6350"/>
                  </a:moveTo>
                  <a:lnTo>
                    <a:pt x="1511807" y="6350"/>
                  </a:lnTo>
                  <a:cubicBezTo>
                    <a:pt x="1510029" y="6350"/>
                    <a:pt x="1508632" y="4953"/>
                    <a:pt x="1508632" y="3175"/>
                  </a:cubicBezTo>
                  <a:cubicBezTo>
                    <a:pt x="1508632" y="1397"/>
                    <a:pt x="1510029" y="0"/>
                    <a:pt x="1511807" y="0"/>
                  </a:cubicBezTo>
                  <a:lnTo>
                    <a:pt x="1562099" y="0"/>
                  </a:lnTo>
                  <a:cubicBezTo>
                    <a:pt x="1563877" y="0"/>
                    <a:pt x="1565274" y="1397"/>
                    <a:pt x="1565274" y="3175"/>
                  </a:cubicBezTo>
                  <a:cubicBezTo>
                    <a:pt x="1565274" y="4953"/>
                    <a:pt x="1563877" y="6350"/>
                    <a:pt x="1562099" y="6350"/>
                  </a:cubicBezTo>
                  <a:close/>
                  <a:moveTo>
                    <a:pt x="1461642" y="6350"/>
                  </a:moveTo>
                  <a:lnTo>
                    <a:pt x="1411350" y="6350"/>
                  </a:lnTo>
                  <a:cubicBezTo>
                    <a:pt x="1409572" y="6350"/>
                    <a:pt x="1408175" y="4953"/>
                    <a:pt x="1408175" y="3175"/>
                  </a:cubicBezTo>
                  <a:cubicBezTo>
                    <a:pt x="1408175" y="1397"/>
                    <a:pt x="1409572" y="0"/>
                    <a:pt x="1411350" y="0"/>
                  </a:cubicBezTo>
                  <a:lnTo>
                    <a:pt x="1461642" y="0"/>
                  </a:lnTo>
                  <a:cubicBezTo>
                    <a:pt x="1463420" y="0"/>
                    <a:pt x="1464817" y="1397"/>
                    <a:pt x="1464817" y="3175"/>
                  </a:cubicBezTo>
                  <a:cubicBezTo>
                    <a:pt x="1464817" y="4953"/>
                    <a:pt x="1463420" y="6350"/>
                    <a:pt x="1461642" y="6350"/>
                  </a:cubicBezTo>
                  <a:close/>
                  <a:moveTo>
                    <a:pt x="1361185" y="6350"/>
                  </a:moveTo>
                  <a:lnTo>
                    <a:pt x="1310893" y="6350"/>
                  </a:lnTo>
                  <a:cubicBezTo>
                    <a:pt x="1309115" y="6350"/>
                    <a:pt x="1307718" y="4953"/>
                    <a:pt x="1307718" y="3175"/>
                  </a:cubicBezTo>
                  <a:cubicBezTo>
                    <a:pt x="1307718" y="1397"/>
                    <a:pt x="1309115" y="0"/>
                    <a:pt x="1310893" y="0"/>
                  </a:cubicBezTo>
                  <a:lnTo>
                    <a:pt x="1361185" y="0"/>
                  </a:lnTo>
                  <a:cubicBezTo>
                    <a:pt x="1362963" y="0"/>
                    <a:pt x="1364360" y="1397"/>
                    <a:pt x="1364360" y="3175"/>
                  </a:cubicBezTo>
                  <a:cubicBezTo>
                    <a:pt x="1364360" y="4953"/>
                    <a:pt x="1362963" y="6350"/>
                    <a:pt x="1361185" y="6350"/>
                  </a:cubicBezTo>
                  <a:close/>
                  <a:moveTo>
                    <a:pt x="1260728" y="6350"/>
                  </a:moveTo>
                  <a:lnTo>
                    <a:pt x="1210436" y="6350"/>
                  </a:lnTo>
                  <a:cubicBezTo>
                    <a:pt x="1208658" y="6350"/>
                    <a:pt x="1207261" y="4953"/>
                    <a:pt x="1207261" y="3175"/>
                  </a:cubicBezTo>
                  <a:cubicBezTo>
                    <a:pt x="1207261" y="1397"/>
                    <a:pt x="1208658" y="0"/>
                    <a:pt x="1210436" y="0"/>
                  </a:cubicBezTo>
                  <a:lnTo>
                    <a:pt x="1260728" y="0"/>
                  </a:lnTo>
                  <a:cubicBezTo>
                    <a:pt x="1262506" y="0"/>
                    <a:pt x="1263903" y="1397"/>
                    <a:pt x="1263903" y="3175"/>
                  </a:cubicBezTo>
                  <a:cubicBezTo>
                    <a:pt x="1263903" y="4953"/>
                    <a:pt x="1262506" y="6350"/>
                    <a:pt x="1260728" y="6350"/>
                  </a:cubicBezTo>
                  <a:close/>
                  <a:moveTo>
                    <a:pt x="1160271" y="6350"/>
                  </a:moveTo>
                  <a:lnTo>
                    <a:pt x="1108837" y="6350"/>
                  </a:lnTo>
                  <a:cubicBezTo>
                    <a:pt x="1107059" y="6350"/>
                    <a:pt x="1105662" y="4953"/>
                    <a:pt x="1105662" y="3175"/>
                  </a:cubicBezTo>
                  <a:cubicBezTo>
                    <a:pt x="1105662" y="1397"/>
                    <a:pt x="1107059" y="0"/>
                    <a:pt x="1108837" y="0"/>
                  </a:cubicBezTo>
                  <a:lnTo>
                    <a:pt x="1159129" y="0"/>
                  </a:lnTo>
                  <a:cubicBezTo>
                    <a:pt x="1160907" y="0"/>
                    <a:pt x="1162304" y="1397"/>
                    <a:pt x="1162304" y="3175"/>
                  </a:cubicBezTo>
                  <a:cubicBezTo>
                    <a:pt x="1162304" y="4953"/>
                    <a:pt x="1160907" y="6350"/>
                    <a:pt x="1159129" y="6350"/>
                  </a:cubicBezTo>
                  <a:close/>
                  <a:moveTo>
                    <a:pt x="1059814" y="6350"/>
                  </a:moveTo>
                  <a:lnTo>
                    <a:pt x="1008253" y="6350"/>
                  </a:lnTo>
                  <a:cubicBezTo>
                    <a:pt x="1006475" y="6350"/>
                    <a:pt x="1005078" y="4953"/>
                    <a:pt x="1005078" y="3175"/>
                  </a:cubicBezTo>
                  <a:cubicBezTo>
                    <a:pt x="1005078" y="1397"/>
                    <a:pt x="1006475" y="0"/>
                    <a:pt x="1008253" y="0"/>
                  </a:cubicBezTo>
                  <a:lnTo>
                    <a:pt x="1058545" y="0"/>
                  </a:lnTo>
                  <a:cubicBezTo>
                    <a:pt x="1060323" y="0"/>
                    <a:pt x="1061720" y="1397"/>
                    <a:pt x="1061720" y="3175"/>
                  </a:cubicBezTo>
                  <a:cubicBezTo>
                    <a:pt x="1061720" y="4953"/>
                    <a:pt x="1060323" y="6350"/>
                    <a:pt x="1058545" y="6350"/>
                  </a:cubicBezTo>
                  <a:close/>
                  <a:moveTo>
                    <a:pt x="959357" y="6350"/>
                  </a:moveTo>
                  <a:lnTo>
                    <a:pt x="907796" y="6350"/>
                  </a:lnTo>
                  <a:cubicBezTo>
                    <a:pt x="906018" y="6350"/>
                    <a:pt x="904621" y="4953"/>
                    <a:pt x="904621" y="3175"/>
                  </a:cubicBezTo>
                  <a:cubicBezTo>
                    <a:pt x="904621" y="1397"/>
                    <a:pt x="906018" y="0"/>
                    <a:pt x="907796" y="0"/>
                  </a:cubicBezTo>
                  <a:lnTo>
                    <a:pt x="958088" y="0"/>
                  </a:lnTo>
                  <a:cubicBezTo>
                    <a:pt x="959866" y="0"/>
                    <a:pt x="961263" y="1397"/>
                    <a:pt x="961263" y="3175"/>
                  </a:cubicBezTo>
                  <a:cubicBezTo>
                    <a:pt x="961263" y="4953"/>
                    <a:pt x="959866" y="6350"/>
                    <a:pt x="958088" y="6350"/>
                  </a:cubicBezTo>
                  <a:close/>
                  <a:moveTo>
                    <a:pt x="858900" y="6350"/>
                  </a:moveTo>
                  <a:lnTo>
                    <a:pt x="807339" y="6350"/>
                  </a:lnTo>
                  <a:cubicBezTo>
                    <a:pt x="805561" y="6350"/>
                    <a:pt x="804164" y="4953"/>
                    <a:pt x="804164" y="3175"/>
                  </a:cubicBezTo>
                  <a:cubicBezTo>
                    <a:pt x="804164" y="1397"/>
                    <a:pt x="805561" y="0"/>
                    <a:pt x="807339" y="0"/>
                  </a:cubicBezTo>
                  <a:lnTo>
                    <a:pt x="857631" y="0"/>
                  </a:lnTo>
                  <a:cubicBezTo>
                    <a:pt x="859409" y="0"/>
                    <a:pt x="860806" y="1397"/>
                    <a:pt x="860806" y="3175"/>
                  </a:cubicBezTo>
                  <a:cubicBezTo>
                    <a:pt x="860806" y="4953"/>
                    <a:pt x="859409" y="6350"/>
                    <a:pt x="857631" y="6350"/>
                  </a:cubicBezTo>
                  <a:close/>
                  <a:moveTo>
                    <a:pt x="758443" y="6350"/>
                  </a:moveTo>
                  <a:lnTo>
                    <a:pt x="706755" y="6350"/>
                  </a:lnTo>
                  <a:cubicBezTo>
                    <a:pt x="704977" y="6350"/>
                    <a:pt x="703580" y="4953"/>
                    <a:pt x="703580" y="3175"/>
                  </a:cubicBezTo>
                  <a:cubicBezTo>
                    <a:pt x="703580" y="1397"/>
                    <a:pt x="704977" y="0"/>
                    <a:pt x="706755" y="0"/>
                  </a:cubicBezTo>
                  <a:lnTo>
                    <a:pt x="757047" y="0"/>
                  </a:lnTo>
                  <a:cubicBezTo>
                    <a:pt x="758825" y="0"/>
                    <a:pt x="760222" y="1397"/>
                    <a:pt x="760222" y="3175"/>
                  </a:cubicBezTo>
                  <a:cubicBezTo>
                    <a:pt x="760222" y="4953"/>
                    <a:pt x="758825" y="6350"/>
                    <a:pt x="757047" y="6350"/>
                  </a:cubicBezTo>
                  <a:close/>
                  <a:moveTo>
                    <a:pt x="657986" y="6350"/>
                  </a:moveTo>
                  <a:lnTo>
                    <a:pt x="606298" y="6350"/>
                  </a:lnTo>
                  <a:cubicBezTo>
                    <a:pt x="604520" y="6350"/>
                    <a:pt x="603123" y="4953"/>
                    <a:pt x="603123" y="3175"/>
                  </a:cubicBezTo>
                  <a:cubicBezTo>
                    <a:pt x="603123" y="1397"/>
                    <a:pt x="604520" y="0"/>
                    <a:pt x="606298" y="0"/>
                  </a:cubicBezTo>
                  <a:lnTo>
                    <a:pt x="656590" y="0"/>
                  </a:lnTo>
                  <a:cubicBezTo>
                    <a:pt x="658368" y="0"/>
                    <a:pt x="659765" y="1397"/>
                    <a:pt x="659765" y="3175"/>
                  </a:cubicBezTo>
                  <a:cubicBezTo>
                    <a:pt x="659765" y="4953"/>
                    <a:pt x="658368" y="6350"/>
                    <a:pt x="656590" y="6350"/>
                  </a:cubicBezTo>
                  <a:close/>
                  <a:moveTo>
                    <a:pt x="557529" y="6350"/>
                  </a:moveTo>
                  <a:lnTo>
                    <a:pt x="505714" y="6350"/>
                  </a:lnTo>
                  <a:cubicBezTo>
                    <a:pt x="503936" y="6350"/>
                    <a:pt x="502539" y="4953"/>
                    <a:pt x="502539" y="3175"/>
                  </a:cubicBezTo>
                  <a:cubicBezTo>
                    <a:pt x="502539" y="1397"/>
                    <a:pt x="503936" y="0"/>
                    <a:pt x="505714" y="0"/>
                  </a:cubicBezTo>
                  <a:lnTo>
                    <a:pt x="556006" y="0"/>
                  </a:lnTo>
                  <a:cubicBezTo>
                    <a:pt x="557784" y="0"/>
                    <a:pt x="559181" y="1397"/>
                    <a:pt x="559181" y="3175"/>
                  </a:cubicBezTo>
                  <a:cubicBezTo>
                    <a:pt x="559181" y="4953"/>
                    <a:pt x="557784" y="6350"/>
                    <a:pt x="556006" y="6350"/>
                  </a:cubicBezTo>
                  <a:close/>
                  <a:moveTo>
                    <a:pt x="457072" y="6350"/>
                  </a:moveTo>
                  <a:lnTo>
                    <a:pt x="405257" y="6350"/>
                  </a:lnTo>
                  <a:cubicBezTo>
                    <a:pt x="403479" y="6350"/>
                    <a:pt x="402082" y="4953"/>
                    <a:pt x="402082" y="3175"/>
                  </a:cubicBezTo>
                  <a:cubicBezTo>
                    <a:pt x="402082" y="1397"/>
                    <a:pt x="403479" y="0"/>
                    <a:pt x="405257" y="0"/>
                  </a:cubicBezTo>
                  <a:lnTo>
                    <a:pt x="455549" y="0"/>
                  </a:lnTo>
                  <a:cubicBezTo>
                    <a:pt x="457327" y="0"/>
                    <a:pt x="458724" y="1397"/>
                    <a:pt x="458724" y="3175"/>
                  </a:cubicBezTo>
                  <a:cubicBezTo>
                    <a:pt x="458724" y="4953"/>
                    <a:pt x="457327" y="6350"/>
                    <a:pt x="455549" y="6350"/>
                  </a:cubicBezTo>
                  <a:close/>
                  <a:moveTo>
                    <a:pt x="356615" y="6350"/>
                  </a:moveTo>
                  <a:lnTo>
                    <a:pt x="304800" y="6350"/>
                  </a:lnTo>
                  <a:cubicBezTo>
                    <a:pt x="303022" y="6350"/>
                    <a:pt x="301625" y="4953"/>
                    <a:pt x="301625" y="3175"/>
                  </a:cubicBezTo>
                  <a:cubicBezTo>
                    <a:pt x="301625" y="1397"/>
                    <a:pt x="303022" y="0"/>
                    <a:pt x="304800" y="0"/>
                  </a:cubicBezTo>
                  <a:lnTo>
                    <a:pt x="355092" y="0"/>
                  </a:lnTo>
                  <a:cubicBezTo>
                    <a:pt x="356870" y="0"/>
                    <a:pt x="358267" y="1397"/>
                    <a:pt x="358267" y="3175"/>
                  </a:cubicBezTo>
                  <a:cubicBezTo>
                    <a:pt x="358267" y="4953"/>
                    <a:pt x="356870" y="6350"/>
                    <a:pt x="355092" y="6350"/>
                  </a:cubicBezTo>
                  <a:close/>
                  <a:moveTo>
                    <a:pt x="256158" y="6350"/>
                  </a:moveTo>
                  <a:lnTo>
                    <a:pt x="204216" y="6350"/>
                  </a:lnTo>
                  <a:cubicBezTo>
                    <a:pt x="202438" y="6350"/>
                    <a:pt x="201041" y="4953"/>
                    <a:pt x="201041" y="3175"/>
                  </a:cubicBezTo>
                  <a:cubicBezTo>
                    <a:pt x="201041" y="1397"/>
                    <a:pt x="202438" y="0"/>
                    <a:pt x="204216" y="0"/>
                  </a:cubicBezTo>
                  <a:lnTo>
                    <a:pt x="254508" y="0"/>
                  </a:lnTo>
                  <a:cubicBezTo>
                    <a:pt x="256286" y="0"/>
                    <a:pt x="257683" y="1397"/>
                    <a:pt x="257683" y="3175"/>
                  </a:cubicBezTo>
                  <a:cubicBezTo>
                    <a:pt x="257683" y="4953"/>
                    <a:pt x="256286" y="6350"/>
                    <a:pt x="254508" y="6350"/>
                  </a:cubicBezTo>
                  <a:close/>
                  <a:moveTo>
                    <a:pt x="155701" y="6350"/>
                  </a:moveTo>
                  <a:lnTo>
                    <a:pt x="103759" y="6350"/>
                  </a:lnTo>
                  <a:cubicBezTo>
                    <a:pt x="101981" y="6350"/>
                    <a:pt x="100584" y="4953"/>
                    <a:pt x="100584" y="3175"/>
                  </a:cubicBezTo>
                  <a:cubicBezTo>
                    <a:pt x="100584" y="1397"/>
                    <a:pt x="101981" y="0"/>
                    <a:pt x="103759" y="0"/>
                  </a:cubicBezTo>
                  <a:lnTo>
                    <a:pt x="154051" y="0"/>
                  </a:lnTo>
                  <a:cubicBezTo>
                    <a:pt x="155829" y="0"/>
                    <a:pt x="157226" y="1397"/>
                    <a:pt x="157226" y="3175"/>
                  </a:cubicBezTo>
                  <a:cubicBezTo>
                    <a:pt x="157226" y="4953"/>
                    <a:pt x="155829" y="6350"/>
                    <a:pt x="154051" y="6350"/>
                  </a:cubicBezTo>
                  <a:close/>
                  <a:moveTo>
                    <a:pt x="55244" y="6350"/>
                  </a:moveTo>
                  <a:lnTo>
                    <a:pt x="3175" y="6350"/>
                  </a:lnTo>
                  <a:cubicBezTo>
                    <a:pt x="1397" y="6350"/>
                    <a:pt x="0" y="4953"/>
                    <a:pt x="0" y="3175"/>
                  </a:cubicBezTo>
                  <a:cubicBezTo>
                    <a:pt x="0" y="1397"/>
                    <a:pt x="1397" y="0"/>
                    <a:pt x="3175" y="0"/>
                  </a:cubicBezTo>
                  <a:lnTo>
                    <a:pt x="53467" y="0"/>
                  </a:lnTo>
                  <a:cubicBezTo>
                    <a:pt x="55245" y="0"/>
                    <a:pt x="56642" y="1397"/>
                    <a:pt x="56642" y="3175"/>
                  </a:cubicBezTo>
                  <a:cubicBezTo>
                    <a:pt x="56642" y="4953"/>
                    <a:pt x="55245" y="6350"/>
                    <a:pt x="53467" y="6350"/>
                  </a:cubicBezTo>
                  <a:close/>
                  <a:moveTo>
                    <a:pt x="3573017" y="6350"/>
                  </a:moveTo>
                  <a:lnTo>
                    <a:pt x="3522725" y="6350"/>
                  </a:lnTo>
                  <a:cubicBezTo>
                    <a:pt x="3520947" y="6350"/>
                    <a:pt x="3519550" y="4953"/>
                    <a:pt x="3519550" y="3175"/>
                  </a:cubicBezTo>
                  <a:cubicBezTo>
                    <a:pt x="3519550" y="1397"/>
                    <a:pt x="3520947" y="0"/>
                    <a:pt x="3522725" y="0"/>
                  </a:cubicBezTo>
                  <a:lnTo>
                    <a:pt x="3573017" y="0"/>
                  </a:lnTo>
                  <a:cubicBezTo>
                    <a:pt x="3574795" y="0"/>
                    <a:pt x="3576192" y="1397"/>
                    <a:pt x="3576192" y="3175"/>
                  </a:cubicBezTo>
                  <a:cubicBezTo>
                    <a:pt x="3576192" y="4953"/>
                    <a:pt x="3574795" y="6350"/>
                    <a:pt x="3573017" y="6350"/>
                  </a:cubicBezTo>
                  <a:close/>
                </a:path>
              </a:pathLst>
            </a:custGeom>
            <a:solidFill>
              <a:srgbClr val="121518"/>
            </a:solidFill>
          </p:spPr>
        </p:sp>
        <p:sp>
          <p:nvSpPr>
            <p:cNvPr name="Freeform 22" id="22"/>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23" id="23"/>
          <p:cNvGrpSpPr>
            <a:grpSpLocks noChangeAspect="true"/>
          </p:cNvGrpSpPr>
          <p:nvPr/>
        </p:nvGrpSpPr>
        <p:grpSpPr>
          <a:xfrm rot="0">
            <a:off x="1767697" y="2251948"/>
            <a:ext cx="3263074" cy="133350"/>
            <a:chOff x="0" y="0"/>
            <a:chExt cx="3263074" cy="133350"/>
          </a:xfrm>
        </p:grpSpPr>
        <p:sp>
          <p:nvSpPr>
            <p:cNvPr name="Freeform 24" id="24"/>
            <p:cNvSpPr/>
            <p:nvPr/>
          </p:nvSpPr>
          <p:spPr>
            <a:xfrm flipH="false" flipV="false" rot="0">
              <a:off x="3167888"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25" id="25"/>
            <p:cNvSpPr/>
            <p:nvPr/>
          </p:nvSpPr>
          <p:spPr>
            <a:xfrm flipH="false" flipV="false" rot="0">
              <a:off x="139700" y="63500"/>
              <a:ext cx="2983231" cy="6350"/>
            </a:xfrm>
            <a:custGeom>
              <a:avLst/>
              <a:gdLst/>
              <a:ahLst/>
              <a:cxnLst/>
              <a:rect r="r" b="b" t="t" l="l"/>
              <a:pathLst>
                <a:path h="6350" w="2983231">
                  <a:moveTo>
                    <a:pt x="2879852" y="6350"/>
                  </a:moveTo>
                  <a:lnTo>
                    <a:pt x="2829433" y="6350"/>
                  </a:lnTo>
                  <a:cubicBezTo>
                    <a:pt x="2827655" y="6350"/>
                    <a:pt x="2826258" y="4953"/>
                    <a:pt x="2826258" y="3175"/>
                  </a:cubicBezTo>
                  <a:cubicBezTo>
                    <a:pt x="2826258" y="1397"/>
                    <a:pt x="2827655" y="0"/>
                    <a:pt x="2829433" y="0"/>
                  </a:cubicBezTo>
                  <a:lnTo>
                    <a:pt x="2879852" y="0"/>
                  </a:lnTo>
                  <a:cubicBezTo>
                    <a:pt x="2881630" y="0"/>
                    <a:pt x="2883027" y="1397"/>
                    <a:pt x="2883027" y="3175"/>
                  </a:cubicBezTo>
                  <a:cubicBezTo>
                    <a:pt x="2883027" y="4953"/>
                    <a:pt x="2881630" y="6350"/>
                    <a:pt x="2879852" y="6350"/>
                  </a:cubicBezTo>
                  <a:close/>
                  <a:moveTo>
                    <a:pt x="2778887" y="6350"/>
                  </a:moveTo>
                  <a:lnTo>
                    <a:pt x="2728468" y="6350"/>
                  </a:lnTo>
                  <a:cubicBezTo>
                    <a:pt x="2726690" y="6350"/>
                    <a:pt x="2725293" y="4953"/>
                    <a:pt x="2725293" y="3175"/>
                  </a:cubicBezTo>
                  <a:cubicBezTo>
                    <a:pt x="2725293" y="1397"/>
                    <a:pt x="2726690" y="0"/>
                    <a:pt x="2728468" y="0"/>
                  </a:cubicBezTo>
                  <a:lnTo>
                    <a:pt x="2778887" y="0"/>
                  </a:lnTo>
                  <a:cubicBezTo>
                    <a:pt x="2780665" y="0"/>
                    <a:pt x="2782062" y="1397"/>
                    <a:pt x="2782062" y="3175"/>
                  </a:cubicBezTo>
                  <a:cubicBezTo>
                    <a:pt x="2782062" y="4953"/>
                    <a:pt x="2780665" y="6350"/>
                    <a:pt x="2778887" y="6350"/>
                  </a:cubicBezTo>
                  <a:close/>
                  <a:moveTo>
                    <a:pt x="2677922" y="6350"/>
                  </a:moveTo>
                  <a:lnTo>
                    <a:pt x="2627503" y="6350"/>
                  </a:lnTo>
                  <a:cubicBezTo>
                    <a:pt x="2625725" y="6350"/>
                    <a:pt x="2624328" y="4953"/>
                    <a:pt x="2624328" y="3175"/>
                  </a:cubicBezTo>
                  <a:cubicBezTo>
                    <a:pt x="2624328" y="1397"/>
                    <a:pt x="2625725" y="0"/>
                    <a:pt x="2627503" y="0"/>
                  </a:cubicBezTo>
                  <a:lnTo>
                    <a:pt x="2677922" y="0"/>
                  </a:lnTo>
                  <a:cubicBezTo>
                    <a:pt x="2679700" y="0"/>
                    <a:pt x="2681097" y="1397"/>
                    <a:pt x="2681097" y="3175"/>
                  </a:cubicBezTo>
                  <a:cubicBezTo>
                    <a:pt x="2681097" y="4953"/>
                    <a:pt x="2679700" y="6350"/>
                    <a:pt x="2677922" y="6350"/>
                  </a:cubicBezTo>
                  <a:close/>
                  <a:moveTo>
                    <a:pt x="2576957" y="6350"/>
                  </a:moveTo>
                  <a:lnTo>
                    <a:pt x="2526538" y="6350"/>
                  </a:lnTo>
                  <a:cubicBezTo>
                    <a:pt x="2524760" y="6350"/>
                    <a:pt x="2523363" y="4953"/>
                    <a:pt x="2523363" y="3175"/>
                  </a:cubicBezTo>
                  <a:cubicBezTo>
                    <a:pt x="2523363" y="1397"/>
                    <a:pt x="2524760" y="0"/>
                    <a:pt x="2526538" y="0"/>
                  </a:cubicBezTo>
                  <a:lnTo>
                    <a:pt x="2576957" y="0"/>
                  </a:lnTo>
                  <a:cubicBezTo>
                    <a:pt x="2578735" y="0"/>
                    <a:pt x="2580132" y="1397"/>
                    <a:pt x="2580132" y="3175"/>
                  </a:cubicBezTo>
                  <a:cubicBezTo>
                    <a:pt x="2580132" y="4953"/>
                    <a:pt x="2578735" y="6350"/>
                    <a:pt x="2576957" y="6350"/>
                  </a:cubicBezTo>
                  <a:close/>
                  <a:moveTo>
                    <a:pt x="2475992" y="6350"/>
                  </a:moveTo>
                  <a:lnTo>
                    <a:pt x="2425700" y="6350"/>
                  </a:lnTo>
                  <a:cubicBezTo>
                    <a:pt x="2423922" y="6350"/>
                    <a:pt x="2422525" y="4953"/>
                    <a:pt x="2422525" y="3175"/>
                  </a:cubicBezTo>
                  <a:cubicBezTo>
                    <a:pt x="2422525" y="1397"/>
                    <a:pt x="2423922" y="0"/>
                    <a:pt x="2425700" y="0"/>
                  </a:cubicBezTo>
                  <a:lnTo>
                    <a:pt x="2476119" y="0"/>
                  </a:lnTo>
                  <a:cubicBezTo>
                    <a:pt x="2477897" y="0"/>
                    <a:pt x="2479294" y="1397"/>
                    <a:pt x="2479294" y="3175"/>
                  </a:cubicBezTo>
                  <a:cubicBezTo>
                    <a:pt x="2479294" y="4953"/>
                    <a:pt x="2477897" y="6350"/>
                    <a:pt x="2476119" y="6350"/>
                  </a:cubicBezTo>
                  <a:close/>
                  <a:moveTo>
                    <a:pt x="2375027" y="6350"/>
                  </a:moveTo>
                  <a:lnTo>
                    <a:pt x="2324608" y="6350"/>
                  </a:lnTo>
                  <a:cubicBezTo>
                    <a:pt x="2322830" y="6350"/>
                    <a:pt x="2321433" y="4953"/>
                    <a:pt x="2321433" y="3175"/>
                  </a:cubicBezTo>
                  <a:cubicBezTo>
                    <a:pt x="2321433" y="1397"/>
                    <a:pt x="2322830" y="0"/>
                    <a:pt x="2324608" y="0"/>
                  </a:cubicBezTo>
                  <a:lnTo>
                    <a:pt x="2375027" y="0"/>
                  </a:lnTo>
                  <a:cubicBezTo>
                    <a:pt x="2376805" y="0"/>
                    <a:pt x="2378202" y="1397"/>
                    <a:pt x="2378202" y="3175"/>
                  </a:cubicBezTo>
                  <a:cubicBezTo>
                    <a:pt x="2378202" y="4953"/>
                    <a:pt x="2376805" y="6350"/>
                    <a:pt x="2375027" y="6350"/>
                  </a:cubicBezTo>
                  <a:close/>
                  <a:moveTo>
                    <a:pt x="2274062" y="6350"/>
                  </a:moveTo>
                  <a:lnTo>
                    <a:pt x="2223770" y="6350"/>
                  </a:lnTo>
                  <a:cubicBezTo>
                    <a:pt x="2221992" y="6350"/>
                    <a:pt x="2220595" y="4953"/>
                    <a:pt x="2220595" y="3175"/>
                  </a:cubicBezTo>
                  <a:cubicBezTo>
                    <a:pt x="2220595" y="1397"/>
                    <a:pt x="2221992" y="0"/>
                    <a:pt x="2223770" y="0"/>
                  </a:cubicBezTo>
                  <a:lnTo>
                    <a:pt x="2274189" y="0"/>
                  </a:lnTo>
                  <a:cubicBezTo>
                    <a:pt x="2275967" y="0"/>
                    <a:pt x="2277364" y="1397"/>
                    <a:pt x="2277364" y="3175"/>
                  </a:cubicBezTo>
                  <a:cubicBezTo>
                    <a:pt x="2277364" y="4953"/>
                    <a:pt x="2275967" y="6350"/>
                    <a:pt x="2274189" y="6350"/>
                  </a:cubicBezTo>
                  <a:close/>
                  <a:moveTo>
                    <a:pt x="2173097" y="6350"/>
                  </a:moveTo>
                  <a:lnTo>
                    <a:pt x="2122678" y="6350"/>
                  </a:lnTo>
                  <a:cubicBezTo>
                    <a:pt x="2120900" y="6350"/>
                    <a:pt x="2119503" y="4953"/>
                    <a:pt x="2119503" y="3175"/>
                  </a:cubicBezTo>
                  <a:cubicBezTo>
                    <a:pt x="2119503" y="1397"/>
                    <a:pt x="2120900" y="0"/>
                    <a:pt x="2122678" y="0"/>
                  </a:cubicBezTo>
                  <a:lnTo>
                    <a:pt x="2173097" y="0"/>
                  </a:lnTo>
                  <a:cubicBezTo>
                    <a:pt x="2174875" y="0"/>
                    <a:pt x="2176272" y="1397"/>
                    <a:pt x="2176272" y="3175"/>
                  </a:cubicBezTo>
                  <a:cubicBezTo>
                    <a:pt x="2176272" y="4953"/>
                    <a:pt x="2174875" y="6350"/>
                    <a:pt x="2173097" y="6350"/>
                  </a:cubicBezTo>
                  <a:close/>
                  <a:moveTo>
                    <a:pt x="2072132" y="6350"/>
                  </a:moveTo>
                  <a:lnTo>
                    <a:pt x="2021713" y="6350"/>
                  </a:lnTo>
                  <a:cubicBezTo>
                    <a:pt x="2019935" y="6350"/>
                    <a:pt x="2018538" y="4953"/>
                    <a:pt x="2018538" y="3175"/>
                  </a:cubicBezTo>
                  <a:cubicBezTo>
                    <a:pt x="2018538" y="1397"/>
                    <a:pt x="2019935" y="0"/>
                    <a:pt x="2021713" y="0"/>
                  </a:cubicBezTo>
                  <a:lnTo>
                    <a:pt x="2072132" y="0"/>
                  </a:lnTo>
                  <a:cubicBezTo>
                    <a:pt x="2073910" y="0"/>
                    <a:pt x="2075307" y="1397"/>
                    <a:pt x="2075307" y="3175"/>
                  </a:cubicBezTo>
                  <a:cubicBezTo>
                    <a:pt x="2075307" y="4953"/>
                    <a:pt x="2073910" y="6350"/>
                    <a:pt x="2072132" y="6350"/>
                  </a:cubicBezTo>
                  <a:close/>
                  <a:moveTo>
                    <a:pt x="1971167" y="6350"/>
                  </a:moveTo>
                  <a:lnTo>
                    <a:pt x="1920748" y="6350"/>
                  </a:lnTo>
                  <a:cubicBezTo>
                    <a:pt x="1918970" y="6350"/>
                    <a:pt x="1917573" y="4953"/>
                    <a:pt x="1917573" y="3175"/>
                  </a:cubicBezTo>
                  <a:cubicBezTo>
                    <a:pt x="1917573" y="1397"/>
                    <a:pt x="1918970" y="0"/>
                    <a:pt x="1920748" y="0"/>
                  </a:cubicBezTo>
                  <a:lnTo>
                    <a:pt x="1971167" y="0"/>
                  </a:lnTo>
                  <a:cubicBezTo>
                    <a:pt x="1972945" y="0"/>
                    <a:pt x="1974342" y="1397"/>
                    <a:pt x="1974342" y="3175"/>
                  </a:cubicBezTo>
                  <a:cubicBezTo>
                    <a:pt x="1974342" y="4953"/>
                    <a:pt x="1972945" y="6350"/>
                    <a:pt x="1971167" y="6350"/>
                  </a:cubicBezTo>
                  <a:close/>
                  <a:moveTo>
                    <a:pt x="1870202" y="6350"/>
                  </a:moveTo>
                  <a:lnTo>
                    <a:pt x="1819783" y="6350"/>
                  </a:lnTo>
                  <a:cubicBezTo>
                    <a:pt x="1818005" y="6350"/>
                    <a:pt x="1816608" y="4953"/>
                    <a:pt x="1816608" y="3175"/>
                  </a:cubicBezTo>
                  <a:cubicBezTo>
                    <a:pt x="1816608" y="1397"/>
                    <a:pt x="1818005" y="0"/>
                    <a:pt x="1819783" y="0"/>
                  </a:cubicBezTo>
                  <a:lnTo>
                    <a:pt x="1870202" y="0"/>
                  </a:lnTo>
                  <a:cubicBezTo>
                    <a:pt x="1871980" y="0"/>
                    <a:pt x="1873377" y="1397"/>
                    <a:pt x="1873377" y="3175"/>
                  </a:cubicBezTo>
                  <a:cubicBezTo>
                    <a:pt x="1873377" y="4953"/>
                    <a:pt x="1871980" y="6350"/>
                    <a:pt x="1870202" y="6350"/>
                  </a:cubicBezTo>
                  <a:close/>
                  <a:moveTo>
                    <a:pt x="1769237" y="6350"/>
                  </a:moveTo>
                  <a:lnTo>
                    <a:pt x="1718818" y="6350"/>
                  </a:lnTo>
                  <a:cubicBezTo>
                    <a:pt x="1717040" y="6350"/>
                    <a:pt x="1715643" y="4953"/>
                    <a:pt x="1715643" y="3175"/>
                  </a:cubicBezTo>
                  <a:cubicBezTo>
                    <a:pt x="1715643" y="1397"/>
                    <a:pt x="1717040" y="0"/>
                    <a:pt x="1718818" y="0"/>
                  </a:cubicBezTo>
                  <a:lnTo>
                    <a:pt x="1769237" y="0"/>
                  </a:lnTo>
                  <a:cubicBezTo>
                    <a:pt x="1771015" y="0"/>
                    <a:pt x="1772412" y="1397"/>
                    <a:pt x="1772412" y="3175"/>
                  </a:cubicBezTo>
                  <a:cubicBezTo>
                    <a:pt x="1772412" y="4953"/>
                    <a:pt x="1771015" y="6350"/>
                    <a:pt x="1769237" y="6350"/>
                  </a:cubicBezTo>
                  <a:close/>
                  <a:moveTo>
                    <a:pt x="1668272" y="6350"/>
                  </a:moveTo>
                  <a:lnTo>
                    <a:pt x="1617853" y="6350"/>
                  </a:lnTo>
                  <a:cubicBezTo>
                    <a:pt x="1616075" y="6350"/>
                    <a:pt x="1614678" y="4953"/>
                    <a:pt x="1614678" y="3175"/>
                  </a:cubicBezTo>
                  <a:cubicBezTo>
                    <a:pt x="1614678" y="1397"/>
                    <a:pt x="1616075" y="0"/>
                    <a:pt x="1617853" y="0"/>
                  </a:cubicBezTo>
                  <a:lnTo>
                    <a:pt x="1668272" y="0"/>
                  </a:lnTo>
                  <a:cubicBezTo>
                    <a:pt x="1670050" y="0"/>
                    <a:pt x="1671447" y="1397"/>
                    <a:pt x="1671447" y="3175"/>
                  </a:cubicBezTo>
                  <a:cubicBezTo>
                    <a:pt x="1671447" y="4953"/>
                    <a:pt x="1670050" y="6350"/>
                    <a:pt x="1668272" y="6350"/>
                  </a:cubicBezTo>
                  <a:close/>
                  <a:moveTo>
                    <a:pt x="1567307" y="6350"/>
                  </a:moveTo>
                  <a:lnTo>
                    <a:pt x="1516888" y="6350"/>
                  </a:lnTo>
                  <a:cubicBezTo>
                    <a:pt x="1515110" y="6350"/>
                    <a:pt x="1513713" y="4953"/>
                    <a:pt x="1513713" y="3175"/>
                  </a:cubicBezTo>
                  <a:cubicBezTo>
                    <a:pt x="1513713" y="1397"/>
                    <a:pt x="1515110" y="0"/>
                    <a:pt x="1516888" y="0"/>
                  </a:cubicBezTo>
                  <a:lnTo>
                    <a:pt x="1567307" y="0"/>
                  </a:lnTo>
                  <a:cubicBezTo>
                    <a:pt x="1569085" y="0"/>
                    <a:pt x="1570482" y="1397"/>
                    <a:pt x="1570482" y="3175"/>
                  </a:cubicBezTo>
                  <a:cubicBezTo>
                    <a:pt x="1570482" y="4953"/>
                    <a:pt x="1569085" y="6350"/>
                    <a:pt x="1567307" y="6350"/>
                  </a:cubicBezTo>
                  <a:close/>
                  <a:moveTo>
                    <a:pt x="1466342" y="6350"/>
                  </a:moveTo>
                  <a:lnTo>
                    <a:pt x="1415923" y="6350"/>
                  </a:lnTo>
                  <a:cubicBezTo>
                    <a:pt x="1414145" y="6350"/>
                    <a:pt x="1412748" y="4953"/>
                    <a:pt x="1412748" y="3175"/>
                  </a:cubicBezTo>
                  <a:cubicBezTo>
                    <a:pt x="1412748" y="1397"/>
                    <a:pt x="1414145" y="0"/>
                    <a:pt x="1415923" y="0"/>
                  </a:cubicBezTo>
                  <a:lnTo>
                    <a:pt x="1466342" y="0"/>
                  </a:lnTo>
                  <a:cubicBezTo>
                    <a:pt x="1468120" y="0"/>
                    <a:pt x="1469517" y="1397"/>
                    <a:pt x="1469517" y="3175"/>
                  </a:cubicBezTo>
                  <a:cubicBezTo>
                    <a:pt x="1469517" y="4953"/>
                    <a:pt x="1468120" y="6350"/>
                    <a:pt x="1466342" y="6350"/>
                  </a:cubicBezTo>
                  <a:close/>
                  <a:moveTo>
                    <a:pt x="1365378" y="6350"/>
                  </a:moveTo>
                  <a:lnTo>
                    <a:pt x="1314958" y="6350"/>
                  </a:lnTo>
                  <a:cubicBezTo>
                    <a:pt x="1313181" y="6350"/>
                    <a:pt x="1311783" y="4953"/>
                    <a:pt x="1311783" y="3175"/>
                  </a:cubicBezTo>
                  <a:cubicBezTo>
                    <a:pt x="1311783" y="1397"/>
                    <a:pt x="1313181" y="0"/>
                    <a:pt x="1314958" y="0"/>
                  </a:cubicBezTo>
                  <a:lnTo>
                    <a:pt x="1365378" y="0"/>
                  </a:lnTo>
                  <a:cubicBezTo>
                    <a:pt x="1367156" y="0"/>
                    <a:pt x="1368553" y="1397"/>
                    <a:pt x="1368553" y="3175"/>
                  </a:cubicBezTo>
                  <a:cubicBezTo>
                    <a:pt x="1368553" y="4953"/>
                    <a:pt x="1367156" y="6350"/>
                    <a:pt x="1365378" y="6350"/>
                  </a:cubicBezTo>
                  <a:close/>
                  <a:moveTo>
                    <a:pt x="1264413" y="6350"/>
                  </a:moveTo>
                  <a:lnTo>
                    <a:pt x="1213994" y="6350"/>
                  </a:lnTo>
                  <a:cubicBezTo>
                    <a:pt x="1212216" y="6350"/>
                    <a:pt x="1210819" y="4953"/>
                    <a:pt x="1210819" y="3175"/>
                  </a:cubicBezTo>
                  <a:cubicBezTo>
                    <a:pt x="1210819" y="1397"/>
                    <a:pt x="1212216" y="0"/>
                    <a:pt x="1213994" y="0"/>
                  </a:cubicBezTo>
                  <a:lnTo>
                    <a:pt x="1264413" y="0"/>
                  </a:lnTo>
                  <a:cubicBezTo>
                    <a:pt x="1266191" y="0"/>
                    <a:pt x="1267588" y="1397"/>
                    <a:pt x="1267588" y="3175"/>
                  </a:cubicBezTo>
                  <a:cubicBezTo>
                    <a:pt x="1267588" y="4953"/>
                    <a:pt x="1266191" y="6350"/>
                    <a:pt x="1264413" y="6350"/>
                  </a:cubicBezTo>
                  <a:close/>
                  <a:moveTo>
                    <a:pt x="1163448" y="6350"/>
                  </a:moveTo>
                  <a:lnTo>
                    <a:pt x="1113409" y="6350"/>
                  </a:lnTo>
                  <a:cubicBezTo>
                    <a:pt x="1111631" y="6350"/>
                    <a:pt x="1110234" y="4953"/>
                    <a:pt x="1110234" y="3175"/>
                  </a:cubicBezTo>
                  <a:cubicBezTo>
                    <a:pt x="1110234" y="1397"/>
                    <a:pt x="1111631" y="0"/>
                    <a:pt x="1113409" y="0"/>
                  </a:cubicBezTo>
                  <a:lnTo>
                    <a:pt x="1163828" y="0"/>
                  </a:lnTo>
                  <a:cubicBezTo>
                    <a:pt x="1165606" y="0"/>
                    <a:pt x="1167003" y="1397"/>
                    <a:pt x="1167003" y="3175"/>
                  </a:cubicBezTo>
                  <a:cubicBezTo>
                    <a:pt x="1167003" y="4953"/>
                    <a:pt x="1165606" y="6350"/>
                    <a:pt x="1163828" y="6350"/>
                  </a:cubicBezTo>
                  <a:close/>
                  <a:moveTo>
                    <a:pt x="1062483" y="6350"/>
                  </a:moveTo>
                  <a:lnTo>
                    <a:pt x="1012571" y="6350"/>
                  </a:lnTo>
                  <a:cubicBezTo>
                    <a:pt x="1010793" y="6350"/>
                    <a:pt x="1009396" y="4953"/>
                    <a:pt x="1009396" y="3175"/>
                  </a:cubicBezTo>
                  <a:cubicBezTo>
                    <a:pt x="1009396" y="1397"/>
                    <a:pt x="1010793" y="0"/>
                    <a:pt x="1012571" y="0"/>
                  </a:cubicBezTo>
                  <a:lnTo>
                    <a:pt x="1062990" y="0"/>
                  </a:lnTo>
                  <a:cubicBezTo>
                    <a:pt x="1064768" y="0"/>
                    <a:pt x="1066165" y="1397"/>
                    <a:pt x="1066165" y="3175"/>
                  </a:cubicBezTo>
                  <a:cubicBezTo>
                    <a:pt x="1066165" y="4953"/>
                    <a:pt x="1064768" y="6350"/>
                    <a:pt x="1062990" y="6350"/>
                  </a:cubicBezTo>
                  <a:close/>
                  <a:moveTo>
                    <a:pt x="961518" y="6350"/>
                  </a:moveTo>
                  <a:lnTo>
                    <a:pt x="911606" y="6350"/>
                  </a:lnTo>
                  <a:cubicBezTo>
                    <a:pt x="909828" y="6350"/>
                    <a:pt x="908431" y="4953"/>
                    <a:pt x="908431" y="3175"/>
                  </a:cubicBezTo>
                  <a:cubicBezTo>
                    <a:pt x="908431" y="1397"/>
                    <a:pt x="909828" y="0"/>
                    <a:pt x="911606" y="0"/>
                  </a:cubicBezTo>
                  <a:lnTo>
                    <a:pt x="962025" y="0"/>
                  </a:lnTo>
                  <a:cubicBezTo>
                    <a:pt x="963803" y="0"/>
                    <a:pt x="965200" y="1397"/>
                    <a:pt x="965200" y="3175"/>
                  </a:cubicBezTo>
                  <a:cubicBezTo>
                    <a:pt x="965200" y="4953"/>
                    <a:pt x="963803" y="6350"/>
                    <a:pt x="962025" y="6350"/>
                  </a:cubicBezTo>
                  <a:close/>
                  <a:moveTo>
                    <a:pt x="860553" y="6350"/>
                  </a:moveTo>
                  <a:lnTo>
                    <a:pt x="810641" y="6350"/>
                  </a:lnTo>
                  <a:cubicBezTo>
                    <a:pt x="808863" y="6350"/>
                    <a:pt x="807466" y="4953"/>
                    <a:pt x="807466" y="3175"/>
                  </a:cubicBezTo>
                  <a:cubicBezTo>
                    <a:pt x="807466" y="1397"/>
                    <a:pt x="808863" y="0"/>
                    <a:pt x="810641" y="0"/>
                  </a:cubicBezTo>
                  <a:lnTo>
                    <a:pt x="861060" y="0"/>
                  </a:lnTo>
                  <a:cubicBezTo>
                    <a:pt x="862838" y="0"/>
                    <a:pt x="864235" y="1397"/>
                    <a:pt x="864235" y="3175"/>
                  </a:cubicBezTo>
                  <a:cubicBezTo>
                    <a:pt x="864235" y="4953"/>
                    <a:pt x="862838" y="6350"/>
                    <a:pt x="861060" y="6350"/>
                  </a:cubicBezTo>
                  <a:close/>
                  <a:moveTo>
                    <a:pt x="759588" y="6350"/>
                  </a:moveTo>
                  <a:lnTo>
                    <a:pt x="709676" y="6350"/>
                  </a:lnTo>
                  <a:cubicBezTo>
                    <a:pt x="707898" y="6350"/>
                    <a:pt x="706501" y="4953"/>
                    <a:pt x="706501" y="3175"/>
                  </a:cubicBezTo>
                  <a:cubicBezTo>
                    <a:pt x="706501" y="1397"/>
                    <a:pt x="707898" y="0"/>
                    <a:pt x="709676" y="0"/>
                  </a:cubicBezTo>
                  <a:lnTo>
                    <a:pt x="760095" y="0"/>
                  </a:lnTo>
                  <a:cubicBezTo>
                    <a:pt x="761873" y="0"/>
                    <a:pt x="763270" y="1397"/>
                    <a:pt x="763270" y="3175"/>
                  </a:cubicBezTo>
                  <a:cubicBezTo>
                    <a:pt x="763270" y="4953"/>
                    <a:pt x="761873" y="6350"/>
                    <a:pt x="760095" y="6350"/>
                  </a:cubicBezTo>
                  <a:close/>
                  <a:moveTo>
                    <a:pt x="658623" y="6350"/>
                  </a:moveTo>
                  <a:lnTo>
                    <a:pt x="608711" y="6350"/>
                  </a:lnTo>
                  <a:cubicBezTo>
                    <a:pt x="606933" y="6350"/>
                    <a:pt x="605536" y="4953"/>
                    <a:pt x="605536" y="3175"/>
                  </a:cubicBezTo>
                  <a:cubicBezTo>
                    <a:pt x="605536" y="1397"/>
                    <a:pt x="607060" y="0"/>
                    <a:pt x="608711" y="0"/>
                  </a:cubicBezTo>
                  <a:lnTo>
                    <a:pt x="659130" y="0"/>
                  </a:lnTo>
                  <a:cubicBezTo>
                    <a:pt x="660908" y="0"/>
                    <a:pt x="662305" y="1397"/>
                    <a:pt x="662305" y="3175"/>
                  </a:cubicBezTo>
                  <a:cubicBezTo>
                    <a:pt x="662305" y="4953"/>
                    <a:pt x="660908" y="6350"/>
                    <a:pt x="659130" y="6350"/>
                  </a:cubicBezTo>
                  <a:close/>
                  <a:moveTo>
                    <a:pt x="557658" y="6350"/>
                  </a:moveTo>
                  <a:lnTo>
                    <a:pt x="507873" y="6350"/>
                  </a:lnTo>
                  <a:cubicBezTo>
                    <a:pt x="506095" y="6350"/>
                    <a:pt x="504698" y="4953"/>
                    <a:pt x="504698" y="3175"/>
                  </a:cubicBezTo>
                  <a:cubicBezTo>
                    <a:pt x="504698" y="1397"/>
                    <a:pt x="506095" y="0"/>
                    <a:pt x="507873" y="0"/>
                  </a:cubicBezTo>
                  <a:lnTo>
                    <a:pt x="558292" y="0"/>
                  </a:lnTo>
                  <a:cubicBezTo>
                    <a:pt x="560070" y="0"/>
                    <a:pt x="561467" y="1397"/>
                    <a:pt x="561467" y="3175"/>
                  </a:cubicBezTo>
                  <a:cubicBezTo>
                    <a:pt x="561467" y="4953"/>
                    <a:pt x="560070" y="6350"/>
                    <a:pt x="558292" y="6350"/>
                  </a:cubicBezTo>
                  <a:close/>
                  <a:moveTo>
                    <a:pt x="456693" y="6350"/>
                  </a:moveTo>
                  <a:lnTo>
                    <a:pt x="406908" y="6350"/>
                  </a:lnTo>
                  <a:cubicBezTo>
                    <a:pt x="405130" y="6350"/>
                    <a:pt x="403733" y="4953"/>
                    <a:pt x="403733" y="3175"/>
                  </a:cubicBezTo>
                  <a:cubicBezTo>
                    <a:pt x="403733" y="1397"/>
                    <a:pt x="405130" y="0"/>
                    <a:pt x="406908" y="0"/>
                  </a:cubicBezTo>
                  <a:lnTo>
                    <a:pt x="457327" y="0"/>
                  </a:lnTo>
                  <a:cubicBezTo>
                    <a:pt x="459105" y="0"/>
                    <a:pt x="460502" y="1397"/>
                    <a:pt x="460502" y="3175"/>
                  </a:cubicBezTo>
                  <a:cubicBezTo>
                    <a:pt x="460502" y="4953"/>
                    <a:pt x="459105" y="6350"/>
                    <a:pt x="457327" y="6350"/>
                  </a:cubicBezTo>
                  <a:close/>
                  <a:moveTo>
                    <a:pt x="355728" y="6350"/>
                  </a:moveTo>
                  <a:lnTo>
                    <a:pt x="305943" y="6350"/>
                  </a:lnTo>
                  <a:cubicBezTo>
                    <a:pt x="304165" y="6350"/>
                    <a:pt x="302768" y="4953"/>
                    <a:pt x="302768" y="3175"/>
                  </a:cubicBezTo>
                  <a:cubicBezTo>
                    <a:pt x="302768" y="1397"/>
                    <a:pt x="304165" y="0"/>
                    <a:pt x="305943" y="0"/>
                  </a:cubicBezTo>
                  <a:lnTo>
                    <a:pt x="356362" y="0"/>
                  </a:lnTo>
                  <a:cubicBezTo>
                    <a:pt x="358140" y="0"/>
                    <a:pt x="359537" y="1397"/>
                    <a:pt x="359537" y="3175"/>
                  </a:cubicBezTo>
                  <a:cubicBezTo>
                    <a:pt x="359537" y="4953"/>
                    <a:pt x="358140" y="6350"/>
                    <a:pt x="356362" y="6350"/>
                  </a:cubicBezTo>
                  <a:close/>
                  <a:moveTo>
                    <a:pt x="254763" y="6350"/>
                  </a:moveTo>
                  <a:lnTo>
                    <a:pt x="204978" y="6350"/>
                  </a:lnTo>
                  <a:cubicBezTo>
                    <a:pt x="203200" y="6350"/>
                    <a:pt x="201803" y="4953"/>
                    <a:pt x="201803" y="3175"/>
                  </a:cubicBezTo>
                  <a:cubicBezTo>
                    <a:pt x="201803" y="1397"/>
                    <a:pt x="203200" y="0"/>
                    <a:pt x="204978" y="0"/>
                  </a:cubicBezTo>
                  <a:lnTo>
                    <a:pt x="255397" y="0"/>
                  </a:lnTo>
                  <a:cubicBezTo>
                    <a:pt x="257175" y="0"/>
                    <a:pt x="258572" y="1397"/>
                    <a:pt x="258572" y="3175"/>
                  </a:cubicBezTo>
                  <a:cubicBezTo>
                    <a:pt x="258572" y="4953"/>
                    <a:pt x="257175" y="6350"/>
                    <a:pt x="255397" y="6350"/>
                  </a:cubicBezTo>
                  <a:close/>
                  <a:moveTo>
                    <a:pt x="153798" y="6350"/>
                  </a:moveTo>
                  <a:lnTo>
                    <a:pt x="104013" y="6350"/>
                  </a:lnTo>
                  <a:cubicBezTo>
                    <a:pt x="102235" y="6350"/>
                    <a:pt x="100838" y="4953"/>
                    <a:pt x="100838" y="3175"/>
                  </a:cubicBezTo>
                  <a:cubicBezTo>
                    <a:pt x="100838" y="1397"/>
                    <a:pt x="102235" y="0"/>
                    <a:pt x="104013" y="0"/>
                  </a:cubicBezTo>
                  <a:lnTo>
                    <a:pt x="154432" y="0"/>
                  </a:lnTo>
                  <a:cubicBezTo>
                    <a:pt x="156210" y="0"/>
                    <a:pt x="157607" y="1397"/>
                    <a:pt x="157607" y="3175"/>
                  </a:cubicBezTo>
                  <a:cubicBezTo>
                    <a:pt x="157607" y="4953"/>
                    <a:pt x="156210" y="6350"/>
                    <a:pt x="154432" y="6350"/>
                  </a:cubicBezTo>
                  <a:close/>
                  <a:moveTo>
                    <a:pt x="52833" y="6350"/>
                  </a:moveTo>
                  <a:lnTo>
                    <a:pt x="3175" y="6350"/>
                  </a:lnTo>
                  <a:cubicBezTo>
                    <a:pt x="1397" y="6350"/>
                    <a:pt x="0" y="4953"/>
                    <a:pt x="0" y="3175"/>
                  </a:cubicBezTo>
                  <a:cubicBezTo>
                    <a:pt x="0" y="1397"/>
                    <a:pt x="1397" y="0"/>
                    <a:pt x="3175" y="0"/>
                  </a:cubicBezTo>
                  <a:lnTo>
                    <a:pt x="53594" y="0"/>
                  </a:lnTo>
                  <a:cubicBezTo>
                    <a:pt x="55372" y="0"/>
                    <a:pt x="56769" y="1397"/>
                    <a:pt x="56769" y="3175"/>
                  </a:cubicBezTo>
                  <a:cubicBezTo>
                    <a:pt x="56769" y="4953"/>
                    <a:pt x="55372" y="6350"/>
                    <a:pt x="53594" y="6350"/>
                  </a:cubicBezTo>
                  <a:close/>
                  <a:moveTo>
                    <a:pt x="2980056" y="6350"/>
                  </a:moveTo>
                  <a:lnTo>
                    <a:pt x="2929637" y="6350"/>
                  </a:lnTo>
                  <a:cubicBezTo>
                    <a:pt x="2927859" y="6350"/>
                    <a:pt x="2926462" y="4953"/>
                    <a:pt x="2926462" y="3175"/>
                  </a:cubicBezTo>
                  <a:cubicBezTo>
                    <a:pt x="2926462" y="1397"/>
                    <a:pt x="2927859" y="0"/>
                    <a:pt x="2929637" y="0"/>
                  </a:cubicBezTo>
                  <a:lnTo>
                    <a:pt x="2980056" y="0"/>
                  </a:lnTo>
                  <a:cubicBezTo>
                    <a:pt x="2981834" y="0"/>
                    <a:pt x="2983231" y="1397"/>
                    <a:pt x="2983231" y="3175"/>
                  </a:cubicBezTo>
                  <a:cubicBezTo>
                    <a:pt x="2983231" y="4953"/>
                    <a:pt x="2981834" y="6350"/>
                    <a:pt x="2980056" y="6350"/>
                  </a:cubicBezTo>
                  <a:close/>
                </a:path>
              </a:pathLst>
            </a:custGeom>
            <a:solidFill>
              <a:srgbClr val="121518"/>
            </a:solidFill>
          </p:spPr>
        </p:sp>
        <p:sp>
          <p:nvSpPr>
            <p:cNvPr name="Freeform 26" id="26"/>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27" id="27"/>
          <p:cNvGrpSpPr>
            <a:grpSpLocks noChangeAspect="true"/>
          </p:cNvGrpSpPr>
          <p:nvPr/>
        </p:nvGrpSpPr>
        <p:grpSpPr>
          <a:xfrm rot="0">
            <a:off x="1648158" y="2554186"/>
            <a:ext cx="3382604" cy="133350"/>
            <a:chOff x="0" y="0"/>
            <a:chExt cx="3382607" cy="133350"/>
          </a:xfrm>
        </p:grpSpPr>
        <p:sp>
          <p:nvSpPr>
            <p:cNvPr name="Freeform 28" id="28"/>
            <p:cNvSpPr/>
            <p:nvPr/>
          </p:nvSpPr>
          <p:spPr>
            <a:xfrm flipH="false" flipV="false" rot="0">
              <a:off x="3287395"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29" id="29"/>
            <p:cNvSpPr/>
            <p:nvPr/>
          </p:nvSpPr>
          <p:spPr>
            <a:xfrm flipH="false" flipV="false" rot="0">
              <a:off x="137922" y="63500"/>
              <a:ext cx="3103626" cy="6350"/>
            </a:xfrm>
            <a:custGeom>
              <a:avLst/>
              <a:gdLst/>
              <a:ahLst/>
              <a:cxnLst/>
              <a:rect r="r" b="b" t="t" l="l"/>
              <a:pathLst>
                <a:path h="6350" w="3103626">
                  <a:moveTo>
                    <a:pt x="3000375" y="6350"/>
                  </a:moveTo>
                  <a:lnTo>
                    <a:pt x="2949575" y="6350"/>
                  </a:lnTo>
                  <a:cubicBezTo>
                    <a:pt x="2947797" y="6350"/>
                    <a:pt x="2946400" y="4953"/>
                    <a:pt x="2946400" y="3175"/>
                  </a:cubicBezTo>
                  <a:cubicBezTo>
                    <a:pt x="2946400" y="1397"/>
                    <a:pt x="2947797" y="0"/>
                    <a:pt x="2949575" y="0"/>
                  </a:cubicBezTo>
                  <a:lnTo>
                    <a:pt x="3000375" y="0"/>
                  </a:lnTo>
                  <a:cubicBezTo>
                    <a:pt x="3002153" y="0"/>
                    <a:pt x="3003550" y="1397"/>
                    <a:pt x="3003550" y="3175"/>
                  </a:cubicBezTo>
                  <a:cubicBezTo>
                    <a:pt x="3003550" y="4953"/>
                    <a:pt x="3002153" y="6350"/>
                    <a:pt x="3000375" y="6350"/>
                  </a:cubicBezTo>
                  <a:close/>
                  <a:moveTo>
                    <a:pt x="2898775" y="6350"/>
                  </a:moveTo>
                  <a:lnTo>
                    <a:pt x="2847975" y="6350"/>
                  </a:lnTo>
                  <a:cubicBezTo>
                    <a:pt x="2846197" y="6350"/>
                    <a:pt x="2844800" y="4953"/>
                    <a:pt x="2844800" y="3175"/>
                  </a:cubicBezTo>
                  <a:cubicBezTo>
                    <a:pt x="2844800" y="1397"/>
                    <a:pt x="2846197" y="0"/>
                    <a:pt x="2847975" y="0"/>
                  </a:cubicBezTo>
                  <a:lnTo>
                    <a:pt x="2898775" y="0"/>
                  </a:lnTo>
                  <a:cubicBezTo>
                    <a:pt x="2900553" y="0"/>
                    <a:pt x="2901950" y="1397"/>
                    <a:pt x="2901950" y="3175"/>
                  </a:cubicBezTo>
                  <a:cubicBezTo>
                    <a:pt x="2901950" y="4953"/>
                    <a:pt x="2900553" y="6350"/>
                    <a:pt x="2898775" y="6350"/>
                  </a:cubicBezTo>
                  <a:close/>
                  <a:moveTo>
                    <a:pt x="2797175" y="6350"/>
                  </a:moveTo>
                  <a:lnTo>
                    <a:pt x="2746375" y="6350"/>
                  </a:lnTo>
                  <a:cubicBezTo>
                    <a:pt x="2744597" y="6350"/>
                    <a:pt x="2743200" y="4953"/>
                    <a:pt x="2743200" y="3175"/>
                  </a:cubicBezTo>
                  <a:cubicBezTo>
                    <a:pt x="2743200" y="1397"/>
                    <a:pt x="2744597" y="0"/>
                    <a:pt x="2746375" y="0"/>
                  </a:cubicBezTo>
                  <a:lnTo>
                    <a:pt x="2797175" y="0"/>
                  </a:lnTo>
                  <a:cubicBezTo>
                    <a:pt x="2798953" y="0"/>
                    <a:pt x="2800350" y="1397"/>
                    <a:pt x="2800350" y="3175"/>
                  </a:cubicBezTo>
                  <a:cubicBezTo>
                    <a:pt x="2800350" y="4953"/>
                    <a:pt x="2798953" y="6350"/>
                    <a:pt x="2797175" y="6350"/>
                  </a:cubicBezTo>
                  <a:close/>
                  <a:moveTo>
                    <a:pt x="2695575" y="6350"/>
                  </a:moveTo>
                  <a:lnTo>
                    <a:pt x="2644775" y="6350"/>
                  </a:lnTo>
                  <a:cubicBezTo>
                    <a:pt x="2642997" y="6350"/>
                    <a:pt x="2641600" y="4953"/>
                    <a:pt x="2641600" y="3175"/>
                  </a:cubicBezTo>
                  <a:cubicBezTo>
                    <a:pt x="2641600" y="1397"/>
                    <a:pt x="2642997" y="0"/>
                    <a:pt x="2644775" y="0"/>
                  </a:cubicBezTo>
                  <a:lnTo>
                    <a:pt x="2695575" y="0"/>
                  </a:lnTo>
                  <a:cubicBezTo>
                    <a:pt x="2697353" y="0"/>
                    <a:pt x="2698750" y="1397"/>
                    <a:pt x="2698750" y="3175"/>
                  </a:cubicBezTo>
                  <a:cubicBezTo>
                    <a:pt x="2698750" y="4953"/>
                    <a:pt x="2697353" y="6350"/>
                    <a:pt x="2695575" y="6350"/>
                  </a:cubicBezTo>
                  <a:close/>
                  <a:moveTo>
                    <a:pt x="2593975" y="6350"/>
                  </a:moveTo>
                  <a:lnTo>
                    <a:pt x="2543175" y="6350"/>
                  </a:lnTo>
                  <a:cubicBezTo>
                    <a:pt x="2541397" y="6350"/>
                    <a:pt x="2540000" y="4953"/>
                    <a:pt x="2540000" y="3175"/>
                  </a:cubicBezTo>
                  <a:cubicBezTo>
                    <a:pt x="2540000" y="1397"/>
                    <a:pt x="2541397" y="0"/>
                    <a:pt x="2543175" y="0"/>
                  </a:cubicBezTo>
                  <a:lnTo>
                    <a:pt x="2593975" y="0"/>
                  </a:lnTo>
                  <a:cubicBezTo>
                    <a:pt x="2595753" y="0"/>
                    <a:pt x="2597150" y="1397"/>
                    <a:pt x="2597150" y="3175"/>
                  </a:cubicBezTo>
                  <a:cubicBezTo>
                    <a:pt x="2597150" y="4953"/>
                    <a:pt x="2595753" y="6350"/>
                    <a:pt x="2593975" y="6350"/>
                  </a:cubicBezTo>
                  <a:close/>
                  <a:moveTo>
                    <a:pt x="2492375" y="6350"/>
                  </a:moveTo>
                  <a:lnTo>
                    <a:pt x="2441575" y="6350"/>
                  </a:lnTo>
                  <a:cubicBezTo>
                    <a:pt x="2439797" y="6350"/>
                    <a:pt x="2438400" y="4953"/>
                    <a:pt x="2438400" y="3175"/>
                  </a:cubicBezTo>
                  <a:cubicBezTo>
                    <a:pt x="2438400" y="1397"/>
                    <a:pt x="2439797" y="0"/>
                    <a:pt x="2441575" y="0"/>
                  </a:cubicBezTo>
                  <a:lnTo>
                    <a:pt x="2492375" y="0"/>
                  </a:lnTo>
                  <a:cubicBezTo>
                    <a:pt x="2494153" y="0"/>
                    <a:pt x="2495550" y="1397"/>
                    <a:pt x="2495550" y="3175"/>
                  </a:cubicBezTo>
                  <a:cubicBezTo>
                    <a:pt x="2495550" y="4953"/>
                    <a:pt x="2494153" y="6350"/>
                    <a:pt x="2492375" y="6350"/>
                  </a:cubicBezTo>
                  <a:close/>
                  <a:moveTo>
                    <a:pt x="2390775" y="6350"/>
                  </a:moveTo>
                  <a:lnTo>
                    <a:pt x="2339975" y="6350"/>
                  </a:lnTo>
                  <a:cubicBezTo>
                    <a:pt x="2338197" y="6350"/>
                    <a:pt x="2336800" y="4953"/>
                    <a:pt x="2336800" y="3175"/>
                  </a:cubicBezTo>
                  <a:cubicBezTo>
                    <a:pt x="2336800" y="1397"/>
                    <a:pt x="2338197" y="0"/>
                    <a:pt x="2339975" y="0"/>
                  </a:cubicBezTo>
                  <a:lnTo>
                    <a:pt x="2390775" y="0"/>
                  </a:lnTo>
                  <a:cubicBezTo>
                    <a:pt x="2392553" y="0"/>
                    <a:pt x="2393950" y="1397"/>
                    <a:pt x="2393950" y="3175"/>
                  </a:cubicBezTo>
                  <a:cubicBezTo>
                    <a:pt x="2393950" y="4953"/>
                    <a:pt x="2392553" y="6350"/>
                    <a:pt x="2390775" y="6350"/>
                  </a:cubicBezTo>
                  <a:close/>
                  <a:moveTo>
                    <a:pt x="2289175" y="6350"/>
                  </a:moveTo>
                  <a:lnTo>
                    <a:pt x="2238375" y="6350"/>
                  </a:lnTo>
                  <a:cubicBezTo>
                    <a:pt x="2236597" y="6350"/>
                    <a:pt x="2235200" y="4953"/>
                    <a:pt x="2235200" y="3175"/>
                  </a:cubicBezTo>
                  <a:cubicBezTo>
                    <a:pt x="2235200" y="1397"/>
                    <a:pt x="2236978" y="0"/>
                    <a:pt x="2238756" y="0"/>
                  </a:cubicBezTo>
                  <a:lnTo>
                    <a:pt x="2289556" y="0"/>
                  </a:lnTo>
                  <a:cubicBezTo>
                    <a:pt x="2291334" y="0"/>
                    <a:pt x="2292731" y="1397"/>
                    <a:pt x="2292731" y="3175"/>
                  </a:cubicBezTo>
                  <a:cubicBezTo>
                    <a:pt x="2292731" y="4953"/>
                    <a:pt x="2291334" y="6350"/>
                    <a:pt x="2289556" y="6350"/>
                  </a:cubicBezTo>
                  <a:close/>
                  <a:moveTo>
                    <a:pt x="2187575" y="6350"/>
                  </a:moveTo>
                  <a:lnTo>
                    <a:pt x="2136775" y="6350"/>
                  </a:lnTo>
                  <a:cubicBezTo>
                    <a:pt x="2134997" y="6350"/>
                    <a:pt x="2133600" y="4953"/>
                    <a:pt x="2133600" y="3175"/>
                  </a:cubicBezTo>
                  <a:cubicBezTo>
                    <a:pt x="2133600" y="1397"/>
                    <a:pt x="2135378" y="0"/>
                    <a:pt x="2137156" y="0"/>
                  </a:cubicBezTo>
                  <a:lnTo>
                    <a:pt x="2187956" y="0"/>
                  </a:lnTo>
                  <a:cubicBezTo>
                    <a:pt x="2189734" y="0"/>
                    <a:pt x="2191131" y="1397"/>
                    <a:pt x="2191131" y="3175"/>
                  </a:cubicBezTo>
                  <a:cubicBezTo>
                    <a:pt x="2191131" y="4953"/>
                    <a:pt x="2189734" y="6350"/>
                    <a:pt x="2187956" y="6350"/>
                  </a:cubicBezTo>
                  <a:close/>
                  <a:moveTo>
                    <a:pt x="2085975" y="6350"/>
                  </a:moveTo>
                  <a:lnTo>
                    <a:pt x="2035175" y="6350"/>
                  </a:lnTo>
                  <a:cubicBezTo>
                    <a:pt x="2033397" y="6350"/>
                    <a:pt x="2032000" y="4953"/>
                    <a:pt x="2032000" y="3175"/>
                  </a:cubicBezTo>
                  <a:cubicBezTo>
                    <a:pt x="2032000" y="1397"/>
                    <a:pt x="2033397" y="0"/>
                    <a:pt x="2035175" y="0"/>
                  </a:cubicBezTo>
                  <a:lnTo>
                    <a:pt x="2085975" y="0"/>
                  </a:lnTo>
                  <a:cubicBezTo>
                    <a:pt x="2087753" y="0"/>
                    <a:pt x="2089150" y="1397"/>
                    <a:pt x="2089150" y="3175"/>
                  </a:cubicBezTo>
                  <a:cubicBezTo>
                    <a:pt x="2089150" y="4953"/>
                    <a:pt x="2087753" y="6350"/>
                    <a:pt x="2085975" y="6350"/>
                  </a:cubicBezTo>
                  <a:close/>
                  <a:moveTo>
                    <a:pt x="1984375" y="6350"/>
                  </a:moveTo>
                  <a:lnTo>
                    <a:pt x="1933575" y="6350"/>
                  </a:lnTo>
                  <a:cubicBezTo>
                    <a:pt x="1931797" y="6350"/>
                    <a:pt x="1930400" y="4953"/>
                    <a:pt x="1930400" y="3175"/>
                  </a:cubicBezTo>
                  <a:cubicBezTo>
                    <a:pt x="1930400" y="1397"/>
                    <a:pt x="1931797" y="0"/>
                    <a:pt x="1933575" y="0"/>
                  </a:cubicBezTo>
                  <a:lnTo>
                    <a:pt x="1984375" y="0"/>
                  </a:lnTo>
                  <a:cubicBezTo>
                    <a:pt x="1986153" y="0"/>
                    <a:pt x="1987550" y="1397"/>
                    <a:pt x="1987550" y="3175"/>
                  </a:cubicBezTo>
                  <a:cubicBezTo>
                    <a:pt x="1987550" y="4953"/>
                    <a:pt x="1986153" y="6350"/>
                    <a:pt x="1984375" y="6350"/>
                  </a:cubicBezTo>
                  <a:close/>
                  <a:moveTo>
                    <a:pt x="1882775" y="6350"/>
                  </a:moveTo>
                  <a:lnTo>
                    <a:pt x="1831975" y="6350"/>
                  </a:lnTo>
                  <a:cubicBezTo>
                    <a:pt x="1830197" y="6350"/>
                    <a:pt x="1828800" y="4953"/>
                    <a:pt x="1828800" y="3175"/>
                  </a:cubicBezTo>
                  <a:cubicBezTo>
                    <a:pt x="1828800" y="1397"/>
                    <a:pt x="1830197" y="0"/>
                    <a:pt x="1831975" y="0"/>
                  </a:cubicBezTo>
                  <a:lnTo>
                    <a:pt x="1882775" y="0"/>
                  </a:lnTo>
                  <a:cubicBezTo>
                    <a:pt x="1884553" y="0"/>
                    <a:pt x="1885950" y="1397"/>
                    <a:pt x="1885950" y="3175"/>
                  </a:cubicBezTo>
                  <a:cubicBezTo>
                    <a:pt x="1885950" y="4953"/>
                    <a:pt x="1884553" y="6350"/>
                    <a:pt x="1882775" y="6350"/>
                  </a:cubicBezTo>
                  <a:close/>
                  <a:moveTo>
                    <a:pt x="1781175" y="6350"/>
                  </a:moveTo>
                  <a:lnTo>
                    <a:pt x="1730375" y="6350"/>
                  </a:lnTo>
                  <a:cubicBezTo>
                    <a:pt x="1728597" y="6350"/>
                    <a:pt x="1727200" y="4953"/>
                    <a:pt x="1727200" y="3175"/>
                  </a:cubicBezTo>
                  <a:cubicBezTo>
                    <a:pt x="1727200" y="1397"/>
                    <a:pt x="1728597" y="0"/>
                    <a:pt x="1730375" y="0"/>
                  </a:cubicBezTo>
                  <a:lnTo>
                    <a:pt x="1781175" y="0"/>
                  </a:lnTo>
                  <a:cubicBezTo>
                    <a:pt x="1782953" y="0"/>
                    <a:pt x="1784350" y="1397"/>
                    <a:pt x="1784350" y="3175"/>
                  </a:cubicBezTo>
                  <a:cubicBezTo>
                    <a:pt x="1784350" y="4953"/>
                    <a:pt x="1782953" y="6350"/>
                    <a:pt x="1781175" y="6350"/>
                  </a:cubicBezTo>
                  <a:close/>
                  <a:moveTo>
                    <a:pt x="1679575" y="6350"/>
                  </a:moveTo>
                  <a:lnTo>
                    <a:pt x="1628775" y="6350"/>
                  </a:lnTo>
                  <a:cubicBezTo>
                    <a:pt x="1626997" y="6350"/>
                    <a:pt x="1625600" y="4953"/>
                    <a:pt x="1625600" y="3175"/>
                  </a:cubicBezTo>
                  <a:cubicBezTo>
                    <a:pt x="1625600" y="1397"/>
                    <a:pt x="1626997" y="0"/>
                    <a:pt x="1628775" y="0"/>
                  </a:cubicBezTo>
                  <a:lnTo>
                    <a:pt x="1679575" y="0"/>
                  </a:lnTo>
                  <a:cubicBezTo>
                    <a:pt x="1681353" y="0"/>
                    <a:pt x="1682750" y="1397"/>
                    <a:pt x="1682750" y="3175"/>
                  </a:cubicBezTo>
                  <a:cubicBezTo>
                    <a:pt x="1682750" y="4953"/>
                    <a:pt x="1681353" y="6350"/>
                    <a:pt x="1679575" y="6350"/>
                  </a:cubicBezTo>
                  <a:close/>
                  <a:moveTo>
                    <a:pt x="1577975" y="6350"/>
                  </a:moveTo>
                  <a:lnTo>
                    <a:pt x="1527175" y="6350"/>
                  </a:lnTo>
                  <a:cubicBezTo>
                    <a:pt x="1525397" y="6350"/>
                    <a:pt x="1524000" y="4953"/>
                    <a:pt x="1524000" y="3175"/>
                  </a:cubicBezTo>
                  <a:cubicBezTo>
                    <a:pt x="1524000" y="1397"/>
                    <a:pt x="1525397" y="0"/>
                    <a:pt x="1527175" y="0"/>
                  </a:cubicBezTo>
                  <a:lnTo>
                    <a:pt x="1577975" y="0"/>
                  </a:lnTo>
                  <a:cubicBezTo>
                    <a:pt x="1579753" y="0"/>
                    <a:pt x="1581150" y="1397"/>
                    <a:pt x="1581150" y="3175"/>
                  </a:cubicBezTo>
                  <a:cubicBezTo>
                    <a:pt x="1581150" y="4953"/>
                    <a:pt x="1579753" y="6350"/>
                    <a:pt x="1577975" y="6350"/>
                  </a:cubicBezTo>
                  <a:close/>
                  <a:moveTo>
                    <a:pt x="1476375" y="6350"/>
                  </a:moveTo>
                  <a:lnTo>
                    <a:pt x="1425575" y="6350"/>
                  </a:lnTo>
                  <a:cubicBezTo>
                    <a:pt x="1423797" y="6350"/>
                    <a:pt x="1422400" y="4953"/>
                    <a:pt x="1422400" y="3175"/>
                  </a:cubicBezTo>
                  <a:cubicBezTo>
                    <a:pt x="1422400" y="1397"/>
                    <a:pt x="1423797" y="0"/>
                    <a:pt x="1425575" y="0"/>
                  </a:cubicBezTo>
                  <a:lnTo>
                    <a:pt x="1476375" y="0"/>
                  </a:lnTo>
                  <a:cubicBezTo>
                    <a:pt x="1478153" y="0"/>
                    <a:pt x="1479550" y="1397"/>
                    <a:pt x="1479550" y="3175"/>
                  </a:cubicBezTo>
                  <a:cubicBezTo>
                    <a:pt x="1479550" y="4953"/>
                    <a:pt x="1478153" y="6350"/>
                    <a:pt x="1476375" y="6350"/>
                  </a:cubicBezTo>
                  <a:close/>
                  <a:moveTo>
                    <a:pt x="1374775" y="6350"/>
                  </a:moveTo>
                  <a:lnTo>
                    <a:pt x="1323975" y="6350"/>
                  </a:lnTo>
                  <a:cubicBezTo>
                    <a:pt x="1322197" y="6350"/>
                    <a:pt x="1320800" y="4953"/>
                    <a:pt x="1320800" y="3175"/>
                  </a:cubicBezTo>
                  <a:cubicBezTo>
                    <a:pt x="1320800" y="1397"/>
                    <a:pt x="1322197" y="0"/>
                    <a:pt x="1323975" y="0"/>
                  </a:cubicBezTo>
                  <a:lnTo>
                    <a:pt x="1374775" y="0"/>
                  </a:lnTo>
                  <a:cubicBezTo>
                    <a:pt x="1376553" y="0"/>
                    <a:pt x="1377950" y="1397"/>
                    <a:pt x="1377950" y="3175"/>
                  </a:cubicBezTo>
                  <a:cubicBezTo>
                    <a:pt x="1377950" y="4953"/>
                    <a:pt x="1376553" y="6350"/>
                    <a:pt x="1374775" y="6350"/>
                  </a:cubicBezTo>
                  <a:close/>
                  <a:moveTo>
                    <a:pt x="1273175" y="6350"/>
                  </a:moveTo>
                  <a:lnTo>
                    <a:pt x="1222375" y="6350"/>
                  </a:lnTo>
                  <a:cubicBezTo>
                    <a:pt x="1220597" y="6350"/>
                    <a:pt x="1219200" y="4953"/>
                    <a:pt x="1219200" y="3175"/>
                  </a:cubicBezTo>
                  <a:cubicBezTo>
                    <a:pt x="1219200" y="1397"/>
                    <a:pt x="1220597" y="0"/>
                    <a:pt x="1222375" y="0"/>
                  </a:cubicBezTo>
                  <a:lnTo>
                    <a:pt x="1273175" y="0"/>
                  </a:lnTo>
                  <a:cubicBezTo>
                    <a:pt x="1274953" y="0"/>
                    <a:pt x="1276350" y="1397"/>
                    <a:pt x="1276350" y="3175"/>
                  </a:cubicBezTo>
                  <a:cubicBezTo>
                    <a:pt x="1276350" y="4953"/>
                    <a:pt x="1274953" y="6350"/>
                    <a:pt x="1273175" y="6350"/>
                  </a:cubicBezTo>
                  <a:close/>
                  <a:moveTo>
                    <a:pt x="1171575" y="6350"/>
                  </a:moveTo>
                  <a:lnTo>
                    <a:pt x="1120775" y="6350"/>
                  </a:lnTo>
                  <a:cubicBezTo>
                    <a:pt x="1118997" y="6350"/>
                    <a:pt x="1117600" y="4953"/>
                    <a:pt x="1117600" y="3175"/>
                  </a:cubicBezTo>
                  <a:cubicBezTo>
                    <a:pt x="1117600" y="1397"/>
                    <a:pt x="1118997" y="0"/>
                    <a:pt x="1120775" y="0"/>
                  </a:cubicBezTo>
                  <a:lnTo>
                    <a:pt x="1171575" y="0"/>
                  </a:lnTo>
                  <a:cubicBezTo>
                    <a:pt x="1173353" y="0"/>
                    <a:pt x="1174750" y="1397"/>
                    <a:pt x="1174750" y="3175"/>
                  </a:cubicBezTo>
                  <a:cubicBezTo>
                    <a:pt x="1174750" y="4953"/>
                    <a:pt x="1173353" y="6350"/>
                    <a:pt x="1171575" y="6350"/>
                  </a:cubicBezTo>
                  <a:close/>
                  <a:moveTo>
                    <a:pt x="1069975" y="6350"/>
                  </a:moveTo>
                  <a:lnTo>
                    <a:pt x="1019175" y="6350"/>
                  </a:lnTo>
                  <a:cubicBezTo>
                    <a:pt x="1017397" y="6350"/>
                    <a:pt x="1016000" y="4953"/>
                    <a:pt x="1016000" y="3175"/>
                  </a:cubicBezTo>
                  <a:cubicBezTo>
                    <a:pt x="1016000" y="1397"/>
                    <a:pt x="1017397" y="0"/>
                    <a:pt x="1019175" y="0"/>
                  </a:cubicBezTo>
                  <a:lnTo>
                    <a:pt x="1069975" y="0"/>
                  </a:lnTo>
                  <a:cubicBezTo>
                    <a:pt x="1071753" y="0"/>
                    <a:pt x="1073150" y="1397"/>
                    <a:pt x="1073150" y="3175"/>
                  </a:cubicBezTo>
                  <a:cubicBezTo>
                    <a:pt x="1073150" y="4953"/>
                    <a:pt x="1071753" y="6350"/>
                    <a:pt x="1069975" y="6350"/>
                  </a:cubicBezTo>
                  <a:close/>
                  <a:moveTo>
                    <a:pt x="968375" y="6350"/>
                  </a:moveTo>
                  <a:lnTo>
                    <a:pt x="917575" y="6350"/>
                  </a:lnTo>
                  <a:cubicBezTo>
                    <a:pt x="915797" y="6350"/>
                    <a:pt x="914400" y="4953"/>
                    <a:pt x="914400" y="3175"/>
                  </a:cubicBezTo>
                  <a:cubicBezTo>
                    <a:pt x="914400" y="1397"/>
                    <a:pt x="915797" y="0"/>
                    <a:pt x="917575" y="0"/>
                  </a:cubicBezTo>
                  <a:lnTo>
                    <a:pt x="968375" y="0"/>
                  </a:lnTo>
                  <a:cubicBezTo>
                    <a:pt x="970153" y="0"/>
                    <a:pt x="971550" y="1397"/>
                    <a:pt x="971550" y="3175"/>
                  </a:cubicBezTo>
                  <a:cubicBezTo>
                    <a:pt x="971550" y="4953"/>
                    <a:pt x="970153" y="6350"/>
                    <a:pt x="968375" y="6350"/>
                  </a:cubicBezTo>
                  <a:close/>
                  <a:moveTo>
                    <a:pt x="866775" y="6350"/>
                  </a:moveTo>
                  <a:lnTo>
                    <a:pt x="815975" y="6350"/>
                  </a:lnTo>
                  <a:cubicBezTo>
                    <a:pt x="814197" y="6350"/>
                    <a:pt x="812800" y="4953"/>
                    <a:pt x="812800" y="3175"/>
                  </a:cubicBezTo>
                  <a:cubicBezTo>
                    <a:pt x="812800" y="1397"/>
                    <a:pt x="814197" y="0"/>
                    <a:pt x="815975" y="0"/>
                  </a:cubicBezTo>
                  <a:lnTo>
                    <a:pt x="866775" y="0"/>
                  </a:lnTo>
                  <a:cubicBezTo>
                    <a:pt x="868553" y="0"/>
                    <a:pt x="869950" y="1397"/>
                    <a:pt x="869950" y="3175"/>
                  </a:cubicBezTo>
                  <a:cubicBezTo>
                    <a:pt x="869950" y="4953"/>
                    <a:pt x="868553" y="6350"/>
                    <a:pt x="866775" y="6350"/>
                  </a:cubicBezTo>
                  <a:close/>
                  <a:moveTo>
                    <a:pt x="765175" y="6350"/>
                  </a:moveTo>
                  <a:lnTo>
                    <a:pt x="714375" y="6350"/>
                  </a:lnTo>
                  <a:cubicBezTo>
                    <a:pt x="712597" y="6350"/>
                    <a:pt x="711200" y="4953"/>
                    <a:pt x="711200" y="3175"/>
                  </a:cubicBezTo>
                  <a:cubicBezTo>
                    <a:pt x="711200" y="1397"/>
                    <a:pt x="713740" y="0"/>
                    <a:pt x="715518" y="0"/>
                  </a:cubicBezTo>
                  <a:lnTo>
                    <a:pt x="766318" y="0"/>
                  </a:lnTo>
                  <a:cubicBezTo>
                    <a:pt x="768096" y="0"/>
                    <a:pt x="769493" y="1397"/>
                    <a:pt x="769493" y="3175"/>
                  </a:cubicBezTo>
                  <a:cubicBezTo>
                    <a:pt x="769493" y="4953"/>
                    <a:pt x="768096" y="6350"/>
                    <a:pt x="766318" y="6350"/>
                  </a:cubicBezTo>
                  <a:close/>
                  <a:moveTo>
                    <a:pt x="663575" y="6350"/>
                  </a:moveTo>
                  <a:lnTo>
                    <a:pt x="612775" y="6350"/>
                  </a:lnTo>
                  <a:cubicBezTo>
                    <a:pt x="610997" y="6350"/>
                    <a:pt x="609600" y="4953"/>
                    <a:pt x="609600" y="3175"/>
                  </a:cubicBezTo>
                  <a:cubicBezTo>
                    <a:pt x="609600" y="1397"/>
                    <a:pt x="612140" y="0"/>
                    <a:pt x="613918" y="0"/>
                  </a:cubicBezTo>
                  <a:lnTo>
                    <a:pt x="664718" y="0"/>
                  </a:lnTo>
                  <a:cubicBezTo>
                    <a:pt x="666496" y="0"/>
                    <a:pt x="667893" y="1397"/>
                    <a:pt x="667893" y="3175"/>
                  </a:cubicBezTo>
                  <a:cubicBezTo>
                    <a:pt x="667893" y="4953"/>
                    <a:pt x="666496" y="6350"/>
                    <a:pt x="664718" y="6350"/>
                  </a:cubicBezTo>
                  <a:close/>
                  <a:moveTo>
                    <a:pt x="561975" y="6350"/>
                  </a:moveTo>
                  <a:lnTo>
                    <a:pt x="511175" y="6350"/>
                  </a:lnTo>
                  <a:cubicBezTo>
                    <a:pt x="509397" y="6350"/>
                    <a:pt x="508000" y="4953"/>
                    <a:pt x="508000" y="3175"/>
                  </a:cubicBezTo>
                  <a:cubicBezTo>
                    <a:pt x="508000" y="1397"/>
                    <a:pt x="510667" y="0"/>
                    <a:pt x="512318" y="0"/>
                  </a:cubicBezTo>
                  <a:lnTo>
                    <a:pt x="563118" y="0"/>
                  </a:lnTo>
                  <a:cubicBezTo>
                    <a:pt x="564896" y="0"/>
                    <a:pt x="566293" y="1397"/>
                    <a:pt x="566293" y="3175"/>
                  </a:cubicBezTo>
                  <a:cubicBezTo>
                    <a:pt x="566293" y="4953"/>
                    <a:pt x="564896" y="6350"/>
                    <a:pt x="563118" y="6350"/>
                  </a:cubicBezTo>
                  <a:close/>
                  <a:moveTo>
                    <a:pt x="460375" y="6350"/>
                  </a:moveTo>
                  <a:lnTo>
                    <a:pt x="409575" y="6350"/>
                  </a:lnTo>
                  <a:cubicBezTo>
                    <a:pt x="407797" y="6350"/>
                    <a:pt x="406400" y="4953"/>
                    <a:pt x="406400" y="3175"/>
                  </a:cubicBezTo>
                  <a:cubicBezTo>
                    <a:pt x="406400" y="1397"/>
                    <a:pt x="407797" y="0"/>
                    <a:pt x="409575" y="0"/>
                  </a:cubicBezTo>
                  <a:lnTo>
                    <a:pt x="460375" y="0"/>
                  </a:lnTo>
                  <a:cubicBezTo>
                    <a:pt x="462153" y="0"/>
                    <a:pt x="463550" y="1397"/>
                    <a:pt x="463550" y="3175"/>
                  </a:cubicBezTo>
                  <a:cubicBezTo>
                    <a:pt x="463550" y="4953"/>
                    <a:pt x="462153" y="6350"/>
                    <a:pt x="460375" y="6350"/>
                  </a:cubicBezTo>
                  <a:close/>
                  <a:moveTo>
                    <a:pt x="358775" y="6350"/>
                  </a:moveTo>
                  <a:lnTo>
                    <a:pt x="307975" y="6350"/>
                  </a:lnTo>
                  <a:cubicBezTo>
                    <a:pt x="306197" y="6350"/>
                    <a:pt x="304800" y="4953"/>
                    <a:pt x="304800" y="3175"/>
                  </a:cubicBezTo>
                  <a:cubicBezTo>
                    <a:pt x="304800" y="1397"/>
                    <a:pt x="306197" y="0"/>
                    <a:pt x="307975" y="0"/>
                  </a:cubicBezTo>
                  <a:lnTo>
                    <a:pt x="358775" y="0"/>
                  </a:lnTo>
                  <a:cubicBezTo>
                    <a:pt x="360553" y="0"/>
                    <a:pt x="361950" y="1397"/>
                    <a:pt x="361950" y="3175"/>
                  </a:cubicBezTo>
                  <a:cubicBezTo>
                    <a:pt x="361950" y="4953"/>
                    <a:pt x="360553" y="6350"/>
                    <a:pt x="358775" y="6350"/>
                  </a:cubicBezTo>
                  <a:close/>
                  <a:moveTo>
                    <a:pt x="257175" y="6350"/>
                  </a:moveTo>
                  <a:lnTo>
                    <a:pt x="206375" y="6350"/>
                  </a:lnTo>
                  <a:cubicBezTo>
                    <a:pt x="204597" y="6350"/>
                    <a:pt x="203200" y="4953"/>
                    <a:pt x="203200" y="3175"/>
                  </a:cubicBezTo>
                  <a:cubicBezTo>
                    <a:pt x="203200" y="1397"/>
                    <a:pt x="204597" y="0"/>
                    <a:pt x="206375" y="0"/>
                  </a:cubicBezTo>
                  <a:lnTo>
                    <a:pt x="257175" y="0"/>
                  </a:lnTo>
                  <a:cubicBezTo>
                    <a:pt x="258953" y="0"/>
                    <a:pt x="260350" y="1397"/>
                    <a:pt x="260350" y="3175"/>
                  </a:cubicBezTo>
                  <a:cubicBezTo>
                    <a:pt x="260350" y="4953"/>
                    <a:pt x="258953" y="6350"/>
                    <a:pt x="257175" y="6350"/>
                  </a:cubicBezTo>
                  <a:close/>
                  <a:moveTo>
                    <a:pt x="155575" y="6350"/>
                  </a:moveTo>
                  <a:lnTo>
                    <a:pt x="104775" y="6350"/>
                  </a:lnTo>
                  <a:cubicBezTo>
                    <a:pt x="102997" y="6350"/>
                    <a:pt x="101600" y="4953"/>
                    <a:pt x="101600" y="3175"/>
                  </a:cubicBezTo>
                  <a:cubicBezTo>
                    <a:pt x="101600" y="1397"/>
                    <a:pt x="102997" y="0"/>
                    <a:pt x="104775" y="0"/>
                  </a:cubicBezTo>
                  <a:lnTo>
                    <a:pt x="155575" y="0"/>
                  </a:lnTo>
                  <a:cubicBezTo>
                    <a:pt x="157353" y="0"/>
                    <a:pt x="158750" y="1397"/>
                    <a:pt x="158750" y="3175"/>
                  </a:cubicBezTo>
                  <a:cubicBezTo>
                    <a:pt x="158750" y="4953"/>
                    <a:pt x="157353" y="6350"/>
                    <a:pt x="155575" y="6350"/>
                  </a:cubicBezTo>
                  <a:close/>
                  <a:moveTo>
                    <a:pt x="53975" y="6350"/>
                  </a:moveTo>
                  <a:lnTo>
                    <a:pt x="3175" y="6350"/>
                  </a:lnTo>
                  <a:cubicBezTo>
                    <a:pt x="1397" y="6350"/>
                    <a:pt x="0" y="4953"/>
                    <a:pt x="0" y="3175"/>
                  </a:cubicBezTo>
                  <a:cubicBezTo>
                    <a:pt x="0" y="1397"/>
                    <a:pt x="1397" y="0"/>
                    <a:pt x="3175" y="0"/>
                  </a:cubicBezTo>
                  <a:lnTo>
                    <a:pt x="53975" y="0"/>
                  </a:lnTo>
                  <a:cubicBezTo>
                    <a:pt x="55753" y="0"/>
                    <a:pt x="57150" y="1397"/>
                    <a:pt x="57150" y="3175"/>
                  </a:cubicBezTo>
                  <a:cubicBezTo>
                    <a:pt x="57150" y="4953"/>
                    <a:pt x="55753" y="6350"/>
                    <a:pt x="53975" y="6350"/>
                  </a:cubicBezTo>
                  <a:close/>
                  <a:moveTo>
                    <a:pt x="3100451" y="6350"/>
                  </a:moveTo>
                  <a:lnTo>
                    <a:pt x="3049651" y="6350"/>
                  </a:lnTo>
                  <a:cubicBezTo>
                    <a:pt x="3047873" y="6350"/>
                    <a:pt x="3046476" y="4953"/>
                    <a:pt x="3046476" y="3175"/>
                  </a:cubicBezTo>
                  <a:cubicBezTo>
                    <a:pt x="3046476" y="1397"/>
                    <a:pt x="3047873" y="0"/>
                    <a:pt x="3049651" y="0"/>
                  </a:cubicBezTo>
                  <a:lnTo>
                    <a:pt x="3100451" y="0"/>
                  </a:lnTo>
                  <a:cubicBezTo>
                    <a:pt x="3102229" y="0"/>
                    <a:pt x="3103626" y="1397"/>
                    <a:pt x="3103626" y="3175"/>
                  </a:cubicBezTo>
                  <a:cubicBezTo>
                    <a:pt x="3103626" y="4953"/>
                    <a:pt x="3102229" y="6350"/>
                    <a:pt x="3100451" y="6350"/>
                  </a:cubicBezTo>
                  <a:close/>
                </a:path>
              </a:pathLst>
            </a:custGeom>
            <a:solidFill>
              <a:srgbClr val="121518"/>
            </a:solidFill>
          </p:spPr>
        </p:sp>
        <p:sp>
          <p:nvSpPr>
            <p:cNvPr name="Freeform 30" id="30"/>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31" id="31"/>
          <p:cNvGrpSpPr>
            <a:grpSpLocks noChangeAspect="true"/>
          </p:cNvGrpSpPr>
          <p:nvPr/>
        </p:nvGrpSpPr>
        <p:grpSpPr>
          <a:xfrm rot="0">
            <a:off x="1122236" y="2851071"/>
            <a:ext cx="3908536" cy="133350"/>
            <a:chOff x="0" y="0"/>
            <a:chExt cx="3908539" cy="133350"/>
          </a:xfrm>
        </p:grpSpPr>
        <p:sp>
          <p:nvSpPr>
            <p:cNvPr name="Freeform 32" id="32"/>
            <p:cNvSpPr/>
            <p:nvPr/>
          </p:nvSpPr>
          <p:spPr>
            <a:xfrm flipH="false" flipV="false" rot="0">
              <a:off x="3813302"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33" id="33"/>
            <p:cNvSpPr/>
            <p:nvPr/>
          </p:nvSpPr>
          <p:spPr>
            <a:xfrm flipH="false" flipV="false" rot="0">
              <a:off x="140208" y="63500"/>
              <a:ext cx="3630168" cy="6350"/>
            </a:xfrm>
            <a:custGeom>
              <a:avLst/>
              <a:gdLst/>
              <a:ahLst/>
              <a:cxnLst/>
              <a:rect r="r" b="b" t="t" l="l"/>
              <a:pathLst>
                <a:path h="6350" w="3630168">
                  <a:moveTo>
                    <a:pt x="3523234" y="6350"/>
                  </a:moveTo>
                  <a:lnTo>
                    <a:pt x="3472180" y="6350"/>
                  </a:lnTo>
                  <a:cubicBezTo>
                    <a:pt x="3470402" y="6350"/>
                    <a:pt x="3469005" y="4953"/>
                    <a:pt x="3469005" y="3175"/>
                  </a:cubicBezTo>
                  <a:cubicBezTo>
                    <a:pt x="3469005" y="1397"/>
                    <a:pt x="3470402" y="0"/>
                    <a:pt x="3472180" y="0"/>
                  </a:cubicBezTo>
                  <a:lnTo>
                    <a:pt x="3523234" y="0"/>
                  </a:lnTo>
                  <a:cubicBezTo>
                    <a:pt x="3525012" y="0"/>
                    <a:pt x="3526409" y="1397"/>
                    <a:pt x="3526409" y="3175"/>
                  </a:cubicBezTo>
                  <a:cubicBezTo>
                    <a:pt x="3526409" y="4953"/>
                    <a:pt x="3525012" y="6350"/>
                    <a:pt x="3523234" y="6350"/>
                  </a:cubicBezTo>
                  <a:close/>
                  <a:moveTo>
                    <a:pt x="3421253" y="6350"/>
                  </a:moveTo>
                  <a:lnTo>
                    <a:pt x="3370199" y="6350"/>
                  </a:lnTo>
                  <a:cubicBezTo>
                    <a:pt x="3368421" y="6350"/>
                    <a:pt x="3367024" y="4953"/>
                    <a:pt x="3367024" y="3175"/>
                  </a:cubicBezTo>
                  <a:cubicBezTo>
                    <a:pt x="3367024" y="1397"/>
                    <a:pt x="3368421" y="0"/>
                    <a:pt x="3370199" y="0"/>
                  </a:cubicBezTo>
                  <a:lnTo>
                    <a:pt x="3421253" y="0"/>
                  </a:lnTo>
                  <a:cubicBezTo>
                    <a:pt x="3423031" y="0"/>
                    <a:pt x="3424428" y="1397"/>
                    <a:pt x="3424428" y="3175"/>
                  </a:cubicBezTo>
                  <a:cubicBezTo>
                    <a:pt x="3424428" y="4953"/>
                    <a:pt x="3423031" y="6350"/>
                    <a:pt x="3421253" y="6350"/>
                  </a:cubicBezTo>
                  <a:close/>
                  <a:moveTo>
                    <a:pt x="3319272" y="6350"/>
                  </a:moveTo>
                  <a:lnTo>
                    <a:pt x="3268218" y="6350"/>
                  </a:lnTo>
                  <a:cubicBezTo>
                    <a:pt x="3266440" y="6350"/>
                    <a:pt x="3265043" y="4953"/>
                    <a:pt x="3265043" y="3175"/>
                  </a:cubicBezTo>
                  <a:cubicBezTo>
                    <a:pt x="3265043" y="1397"/>
                    <a:pt x="3266440" y="0"/>
                    <a:pt x="3268218" y="0"/>
                  </a:cubicBezTo>
                  <a:lnTo>
                    <a:pt x="3319272" y="0"/>
                  </a:lnTo>
                  <a:cubicBezTo>
                    <a:pt x="3321050" y="0"/>
                    <a:pt x="3322447" y="1397"/>
                    <a:pt x="3322447" y="3175"/>
                  </a:cubicBezTo>
                  <a:cubicBezTo>
                    <a:pt x="3322447" y="4953"/>
                    <a:pt x="3321050" y="6350"/>
                    <a:pt x="3319272" y="6350"/>
                  </a:cubicBezTo>
                  <a:close/>
                  <a:moveTo>
                    <a:pt x="3217291" y="6350"/>
                  </a:moveTo>
                  <a:lnTo>
                    <a:pt x="3166237" y="6350"/>
                  </a:lnTo>
                  <a:cubicBezTo>
                    <a:pt x="3164459" y="6350"/>
                    <a:pt x="3163062" y="4953"/>
                    <a:pt x="3163062" y="3175"/>
                  </a:cubicBezTo>
                  <a:cubicBezTo>
                    <a:pt x="3163062" y="1397"/>
                    <a:pt x="3164459" y="0"/>
                    <a:pt x="3166237" y="0"/>
                  </a:cubicBezTo>
                  <a:lnTo>
                    <a:pt x="3217291" y="0"/>
                  </a:lnTo>
                  <a:cubicBezTo>
                    <a:pt x="3219069" y="0"/>
                    <a:pt x="3220466" y="1397"/>
                    <a:pt x="3220466" y="3175"/>
                  </a:cubicBezTo>
                  <a:cubicBezTo>
                    <a:pt x="3220466" y="4953"/>
                    <a:pt x="3219069" y="6350"/>
                    <a:pt x="3217291" y="6350"/>
                  </a:cubicBezTo>
                  <a:close/>
                  <a:moveTo>
                    <a:pt x="3115310" y="6350"/>
                  </a:moveTo>
                  <a:lnTo>
                    <a:pt x="3064256" y="6350"/>
                  </a:lnTo>
                  <a:cubicBezTo>
                    <a:pt x="3062478" y="6350"/>
                    <a:pt x="3061081" y="4953"/>
                    <a:pt x="3061081" y="3175"/>
                  </a:cubicBezTo>
                  <a:cubicBezTo>
                    <a:pt x="3061081" y="1397"/>
                    <a:pt x="3062478" y="0"/>
                    <a:pt x="3064256" y="0"/>
                  </a:cubicBezTo>
                  <a:lnTo>
                    <a:pt x="3115310" y="0"/>
                  </a:lnTo>
                  <a:cubicBezTo>
                    <a:pt x="3117088" y="0"/>
                    <a:pt x="3118485" y="1397"/>
                    <a:pt x="3118485" y="3175"/>
                  </a:cubicBezTo>
                  <a:cubicBezTo>
                    <a:pt x="3118485" y="4953"/>
                    <a:pt x="3117088" y="6350"/>
                    <a:pt x="3115310" y="6350"/>
                  </a:cubicBezTo>
                  <a:close/>
                  <a:moveTo>
                    <a:pt x="3013329" y="6350"/>
                  </a:moveTo>
                  <a:lnTo>
                    <a:pt x="2962275" y="6350"/>
                  </a:lnTo>
                  <a:cubicBezTo>
                    <a:pt x="2960497" y="6350"/>
                    <a:pt x="2959100" y="4953"/>
                    <a:pt x="2959100" y="3175"/>
                  </a:cubicBezTo>
                  <a:cubicBezTo>
                    <a:pt x="2959100" y="1397"/>
                    <a:pt x="2960497" y="0"/>
                    <a:pt x="2962275" y="0"/>
                  </a:cubicBezTo>
                  <a:lnTo>
                    <a:pt x="3013329" y="0"/>
                  </a:lnTo>
                  <a:cubicBezTo>
                    <a:pt x="3015107" y="0"/>
                    <a:pt x="3016504" y="1397"/>
                    <a:pt x="3016504" y="3175"/>
                  </a:cubicBezTo>
                  <a:cubicBezTo>
                    <a:pt x="3016504" y="4953"/>
                    <a:pt x="3015107" y="6350"/>
                    <a:pt x="3013329" y="6350"/>
                  </a:cubicBezTo>
                  <a:close/>
                  <a:moveTo>
                    <a:pt x="2911348" y="6350"/>
                  </a:moveTo>
                  <a:lnTo>
                    <a:pt x="2860294" y="6350"/>
                  </a:lnTo>
                  <a:cubicBezTo>
                    <a:pt x="2858516" y="6350"/>
                    <a:pt x="2857119" y="4953"/>
                    <a:pt x="2857119" y="3175"/>
                  </a:cubicBezTo>
                  <a:cubicBezTo>
                    <a:pt x="2857119" y="1397"/>
                    <a:pt x="2858516" y="0"/>
                    <a:pt x="2860294" y="0"/>
                  </a:cubicBezTo>
                  <a:lnTo>
                    <a:pt x="2911348" y="0"/>
                  </a:lnTo>
                  <a:cubicBezTo>
                    <a:pt x="2913126" y="0"/>
                    <a:pt x="2914523" y="1397"/>
                    <a:pt x="2914523" y="3175"/>
                  </a:cubicBezTo>
                  <a:cubicBezTo>
                    <a:pt x="2914523" y="4953"/>
                    <a:pt x="2913126" y="6350"/>
                    <a:pt x="2911348" y="6350"/>
                  </a:cubicBezTo>
                  <a:close/>
                  <a:moveTo>
                    <a:pt x="2809367" y="6350"/>
                  </a:moveTo>
                  <a:lnTo>
                    <a:pt x="2757932" y="6350"/>
                  </a:lnTo>
                  <a:cubicBezTo>
                    <a:pt x="2756154" y="6350"/>
                    <a:pt x="2754757" y="4953"/>
                    <a:pt x="2754757" y="3175"/>
                  </a:cubicBezTo>
                  <a:cubicBezTo>
                    <a:pt x="2754757" y="1397"/>
                    <a:pt x="2756154" y="0"/>
                    <a:pt x="2757932" y="0"/>
                  </a:cubicBezTo>
                  <a:lnTo>
                    <a:pt x="2808986" y="0"/>
                  </a:lnTo>
                  <a:cubicBezTo>
                    <a:pt x="2810764" y="0"/>
                    <a:pt x="2812161" y="1397"/>
                    <a:pt x="2812161" y="3175"/>
                  </a:cubicBezTo>
                  <a:cubicBezTo>
                    <a:pt x="2812161" y="4953"/>
                    <a:pt x="2810764" y="6350"/>
                    <a:pt x="2808986" y="6350"/>
                  </a:cubicBezTo>
                  <a:close/>
                  <a:moveTo>
                    <a:pt x="2707386" y="6350"/>
                  </a:moveTo>
                  <a:lnTo>
                    <a:pt x="2656332" y="6350"/>
                  </a:lnTo>
                  <a:cubicBezTo>
                    <a:pt x="2654554" y="6350"/>
                    <a:pt x="2653157" y="4953"/>
                    <a:pt x="2653157" y="3175"/>
                  </a:cubicBezTo>
                  <a:cubicBezTo>
                    <a:pt x="2653157" y="1397"/>
                    <a:pt x="2654554" y="0"/>
                    <a:pt x="2656332" y="0"/>
                  </a:cubicBezTo>
                  <a:lnTo>
                    <a:pt x="2707386" y="0"/>
                  </a:lnTo>
                  <a:cubicBezTo>
                    <a:pt x="2709164" y="0"/>
                    <a:pt x="2710561" y="1397"/>
                    <a:pt x="2710561" y="3175"/>
                  </a:cubicBezTo>
                  <a:cubicBezTo>
                    <a:pt x="2710561" y="4953"/>
                    <a:pt x="2709164" y="6350"/>
                    <a:pt x="2707386" y="6350"/>
                  </a:cubicBezTo>
                  <a:close/>
                  <a:moveTo>
                    <a:pt x="2605405" y="6350"/>
                  </a:moveTo>
                  <a:lnTo>
                    <a:pt x="2554351" y="6350"/>
                  </a:lnTo>
                  <a:cubicBezTo>
                    <a:pt x="2552573" y="6350"/>
                    <a:pt x="2551176" y="4953"/>
                    <a:pt x="2551176" y="3175"/>
                  </a:cubicBezTo>
                  <a:cubicBezTo>
                    <a:pt x="2551176" y="1397"/>
                    <a:pt x="2552192" y="0"/>
                    <a:pt x="2553970" y="0"/>
                  </a:cubicBezTo>
                  <a:lnTo>
                    <a:pt x="2605024" y="0"/>
                  </a:lnTo>
                  <a:cubicBezTo>
                    <a:pt x="2606802" y="0"/>
                    <a:pt x="2608199" y="1397"/>
                    <a:pt x="2608199" y="3175"/>
                  </a:cubicBezTo>
                  <a:cubicBezTo>
                    <a:pt x="2608199" y="4953"/>
                    <a:pt x="2606802" y="6350"/>
                    <a:pt x="2605024" y="6350"/>
                  </a:cubicBezTo>
                  <a:close/>
                  <a:moveTo>
                    <a:pt x="2503424" y="6350"/>
                  </a:moveTo>
                  <a:lnTo>
                    <a:pt x="2451862" y="6350"/>
                  </a:lnTo>
                  <a:cubicBezTo>
                    <a:pt x="2450084" y="6350"/>
                    <a:pt x="2448687" y="4953"/>
                    <a:pt x="2448687" y="3175"/>
                  </a:cubicBezTo>
                  <a:cubicBezTo>
                    <a:pt x="2448687" y="1397"/>
                    <a:pt x="2450084" y="0"/>
                    <a:pt x="2451862" y="0"/>
                  </a:cubicBezTo>
                  <a:lnTo>
                    <a:pt x="2502916" y="0"/>
                  </a:lnTo>
                  <a:cubicBezTo>
                    <a:pt x="2504694" y="0"/>
                    <a:pt x="2506091" y="1397"/>
                    <a:pt x="2506091" y="3175"/>
                  </a:cubicBezTo>
                  <a:cubicBezTo>
                    <a:pt x="2506091" y="4953"/>
                    <a:pt x="2504694" y="6350"/>
                    <a:pt x="2502916" y="6350"/>
                  </a:cubicBezTo>
                  <a:close/>
                  <a:moveTo>
                    <a:pt x="2401443" y="6350"/>
                  </a:moveTo>
                  <a:lnTo>
                    <a:pt x="2350389" y="6350"/>
                  </a:lnTo>
                  <a:cubicBezTo>
                    <a:pt x="2348611" y="6350"/>
                    <a:pt x="2347214" y="4953"/>
                    <a:pt x="2347214" y="3175"/>
                  </a:cubicBezTo>
                  <a:cubicBezTo>
                    <a:pt x="2347214" y="1397"/>
                    <a:pt x="2348611" y="0"/>
                    <a:pt x="2350389" y="0"/>
                  </a:cubicBezTo>
                  <a:lnTo>
                    <a:pt x="2401443" y="0"/>
                  </a:lnTo>
                  <a:cubicBezTo>
                    <a:pt x="2403221" y="0"/>
                    <a:pt x="2404618" y="1397"/>
                    <a:pt x="2404618" y="3175"/>
                  </a:cubicBezTo>
                  <a:cubicBezTo>
                    <a:pt x="2404618" y="4953"/>
                    <a:pt x="2403221" y="6350"/>
                    <a:pt x="2401443" y="6350"/>
                  </a:cubicBezTo>
                  <a:close/>
                  <a:moveTo>
                    <a:pt x="2299462" y="6350"/>
                  </a:moveTo>
                  <a:lnTo>
                    <a:pt x="2248408" y="6350"/>
                  </a:lnTo>
                  <a:cubicBezTo>
                    <a:pt x="2246630" y="6350"/>
                    <a:pt x="2245233" y="4953"/>
                    <a:pt x="2245233" y="3175"/>
                  </a:cubicBezTo>
                  <a:cubicBezTo>
                    <a:pt x="2245233" y="1397"/>
                    <a:pt x="2246630" y="0"/>
                    <a:pt x="2248408" y="0"/>
                  </a:cubicBezTo>
                  <a:lnTo>
                    <a:pt x="2299462" y="0"/>
                  </a:lnTo>
                  <a:cubicBezTo>
                    <a:pt x="2301240" y="0"/>
                    <a:pt x="2302637" y="1397"/>
                    <a:pt x="2302637" y="3175"/>
                  </a:cubicBezTo>
                  <a:cubicBezTo>
                    <a:pt x="2302637" y="4953"/>
                    <a:pt x="2301240" y="6350"/>
                    <a:pt x="2299462" y="6350"/>
                  </a:cubicBezTo>
                  <a:close/>
                  <a:moveTo>
                    <a:pt x="2197481" y="6350"/>
                  </a:moveTo>
                  <a:lnTo>
                    <a:pt x="2145792" y="6350"/>
                  </a:lnTo>
                  <a:cubicBezTo>
                    <a:pt x="2144014" y="6350"/>
                    <a:pt x="2142617" y="4953"/>
                    <a:pt x="2142617" y="3175"/>
                  </a:cubicBezTo>
                  <a:cubicBezTo>
                    <a:pt x="2142617" y="1397"/>
                    <a:pt x="2144014" y="0"/>
                    <a:pt x="2145792" y="0"/>
                  </a:cubicBezTo>
                  <a:lnTo>
                    <a:pt x="2196846" y="0"/>
                  </a:lnTo>
                  <a:cubicBezTo>
                    <a:pt x="2198624" y="0"/>
                    <a:pt x="2200021" y="1397"/>
                    <a:pt x="2200021" y="3175"/>
                  </a:cubicBezTo>
                  <a:cubicBezTo>
                    <a:pt x="2200021" y="4953"/>
                    <a:pt x="2198624" y="6350"/>
                    <a:pt x="2196846" y="6350"/>
                  </a:cubicBezTo>
                  <a:close/>
                  <a:moveTo>
                    <a:pt x="2095500" y="6350"/>
                  </a:moveTo>
                  <a:lnTo>
                    <a:pt x="2044446" y="6350"/>
                  </a:lnTo>
                  <a:cubicBezTo>
                    <a:pt x="2042668" y="6350"/>
                    <a:pt x="2041271" y="4953"/>
                    <a:pt x="2041271" y="3175"/>
                  </a:cubicBezTo>
                  <a:cubicBezTo>
                    <a:pt x="2041271" y="1397"/>
                    <a:pt x="2042668" y="0"/>
                    <a:pt x="2044446" y="0"/>
                  </a:cubicBezTo>
                  <a:lnTo>
                    <a:pt x="2095500" y="0"/>
                  </a:lnTo>
                  <a:cubicBezTo>
                    <a:pt x="2097278" y="0"/>
                    <a:pt x="2098675" y="1397"/>
                    <a:pt x="2098675" y="3175"/>
                  </a:cubicBezTo>
                  <a:cubicBezTo>
                    <a:pt x="2098675" y="4953"/>
                    <a:pt x="2097278" y="6350"/>
                    <a:pt x="2095500" y="6350"/>
                  </a:cubicBezTo>
                  <a:close/>
                  <a:moveTo>
                    <a:pt x="1993519" y="6350"/>
                  </a:moveTo>
                  <a:lnTo>
                    <a:pt x="1942465" y="6350"/>
                  </a:lnTo>
                  <a:cubicBezTo>
                    <a:pt x="1940687" y="6350"/>
                    <a:pt x="1939290" y="4953"/>
                    <a:pt x="1939290" y="3175"/>
                  </a:cubicBezTo>
                  <a:cubicBezTo>
                    <a:pt x="1939290" y="1397"/>
                    <a:pt x="1940687" y="0"/>
                    <a:pt x="1942465" y="0"/>
                  </a:cubicBezTo>
                  <a:lnTo>
                    <a:pt x="1993519" y="0"/>
                  </a:lnTo>
                  <a:cubicBezTo>
                    <a:pt x="1995297" y="0"/>
                    <a:pt x="1996694" y="1397"/>
                    <a:pt x="1996694" y="3175"/>
                  </a:cubicBezTo>
                  <a:cubicBezTo>
                    <a:pt x="1996694" y="4953"/>
                    <a:pt x="1995297" y="6350"/>
                    <a:pt x="1993519" y="6350"/>
                  </a:cubicBezTo>
                  <a:close/>
                  <a:moveTo>
                    <a:pt x="1891538" y="6350"/>
                  </a:moveTo>
                  <a:lnTo>
                    <a:pt x="1839722" y="6350"/>
                  </a:lnTo>
                  <a:cubicBezTo>
                    <a:pt x="1837944" y="6350"/>
                    <a:pt x="1836547" y="4953"/>
                    <a:pt x="1836547" y="3175"/>
                  </a:cubicBezTo>
                  <a:cubicBezTo>
                    <a:pt x="1836547" y="1397"/>
                    <a:pt x="1837944" y="0"/>
                    <a:pt x="1839722" y="0"/>
                  </a:cubicBezTo>
                  <a:lnTo>
                    <a:pt x="1890776" y="0"/>
                  </a:lnTo>
                  <a:cubicBezTo>
                    <a:pt x="1892554" y="0"/>
                    <a:pt x="1893951" y="1397"/>
                    <a:pt x="1893951" y="3175"/>
                  </a:cubicBezTo>
                  <a:cubicBezTo>
                    <a:pt x="1893951" y="4953"/>
                    <a:pt x="1892554" y="6350"/>
                    <a:pt x="1890776" y="6350"/>
                  </a:cubicBezTo>
                  <a:close/>
                  <a:moveTo>
                    <a:pt x="1789557" y="6350"/>
                  </a:moveTo>
                  <a:lnTo>
                    <a:pt x="1738503" y="6350"/>
                  </a:lnTo>
                  <a:cubicBezTo>
                    <a:pt x="1736725" y="6350"/>
                    <a:pt x="1735328" y="4953"/>
                    <a:pt x="1735328" y="3175"/>
                  </a:cubicBezTo>
                  <a:cubicBezTo>
                    <a:pt x="1735328" y="1397"/>
                    <a:pt x="1736725" y="0"/>
                    <a:pt x="1738503" y="0"/>
                  </a:cubicBezTo>
                  <a:lnTo>
                    <a:pt x="1789557" y="0"/>
                  </a:lnTo>
                  <a:cubicBezTo>
                    <a:pt x="1791335" y="0"/>
                    <a:pt x="1792732" y="1397"/>
                    <a:pt x="1792732" y="3175"/>
                  </a:cubicBezTo>
                  <a:cubicBezTo>
                    <a:pt x="1792732" y="4953"/>
                    <a:pt x="1791335" y="6350"/>
                    <a:pt x="1789557" y="6350"/>
                  </a:cubicBezTo>
                  <a:close/>
                  <a:moveTo>
                    <a:pt x="1687576" y="6350"/>
                  </a:moveTo>
                  <a:lnTo>
                    <a:pt x="1636522" y="6350"/>
                  </a:lnTo>
                  <a:cubicBezTo>
                    <a:pt x="1634744" y="6350"/>
                    <a:pt x="1633347" y="4953"/>
                    <a:pt x="1633347" y="3175"/>
                  </a:cubicBezTo>
                  <a:cubicBezTo>
                    <a:pt x="1633347" y="1397"/>
                    <a:pt x="1634744" y="0"/>
                    <a:pt x="1636522" y="0"/>
                  </a:cubicBezTo>
                  <a:lnTo>
                    <a:pt x="1687576" y="0"/>
                  </a:lnTo>
                  <a:cubicBezTo>
                    <a:pt x="1689354" y="0"/>
                    <a:pt x="1690751" y="1397"/>
                    <a:pt x="1690751" y="3175"/>
                  </a:cubicBezTo>
                  <a:cubicBezTo>
                    <a:pt x="1690751" y="4953"/>
                    <a:pt x="1689354" y="6350"/>
                    <a:pt x="1687576" y="6350"/>
                  </a:cubicBezTo>
                  <a:close/>
                  <a:moveTo>
                    <a:pt x="1585595" y="6350"/>
                  </a:moveTo>
                  <a:lnTo>
                    <a:pt x="1533652" y="6350"/>
                  </a:lnTo>
                  <a:cubicBezTo>
                    <a:pt x="1531874" y="6350"/>
                    <a:pt x="1530477" y="4953"/>
                    <a:pt x="1530477" y="3175"/>
                  </a:cubicBezTo>
                  <a:cubicBezTo>
                    <a:pt x="1530477" y="1397"/>
                    <a:pt x="1531874" y="0"/>
                    <a:pt x="1533652" y="0"/>
                  </a:cubicBezTo>
                  <a:lnTo>
                    <a:pt x="1584706" y="0"/>
                  </a:lnTo>
                  <a:cubicBezTo>
                    <a:pt x="1586484" y="0"/>
                    <a:pt x="1587881" y="1397"/>
                    <a:pt x="1587881" y="3175"/>
                  </a:cubicBezTo>
                  <a:cubicBezTo>
                    <a:pt x="1587881" y="4953"/>
                    <a:pt x="1586484" y="6350"/>
                    <a:pt x="1584706" y="6350"/>
                  </a:cubicBezTo>
                  <a:close/>
                  <a:moveTo>
                    <a:pt x="1483614" y="6350"/>
                  </a:moveTo>
                  <a:lnTo>
                    <a:pt x="1432560" y="6350"/>
                  </a:lnTo>
                  <a:cubicBezTo>
                    <a:pt x="1430782" y="6350"/>
                    <a:pt x="1429385" y="4953"/>
                    <a:pt x="1429385" y="3175"/>
                  </a:cubicBezTo>
                  <a:cubicBezTo>
                    <a:pt x="1429385" y="1397"/>
                    <a:pt x="1430782" y="0"/>
                    <a:pt x="1432560" y="0"/>
                  </a:cubicBezTo>
                  <a:lnTo>
                    <a:pt x="1483614" y="0"/>
                  </a:lnTo>
                  <a:cubicBezTo>
                    <a:pt x="1485392" y="0"/>
                    <a:pt x="1486789" y="1397"/>
                    <a:pt x="1486789" y="3175"/>
                  </a:cubicBezTo>
                  <a:cubicBezTo>
                    <a:pt x="1486789" y="4953"/>
                    <a:pt x="1485392" y="6350"/>
                    <a:pt x="1483614" y="6350"/>
                  </a:cubicBezTo>
                  <a:close/>
                  <a:moveTo>
                    <a:pt x="1381633" y="6350"/>
                  </a:moveTo>
                  <a:lnTo>
                    <a:pt x="1330579" y="6350"/>
                  </a:lnTo>
                  <a:cubicBezTo>
                    <a:pt x="1328801" y="6350"/>
                    <a:pt x="1327404" y="4953"/>
                    <a:pt x="1327404" y="3175"/>
                  </a:cubicBezTo>
                  <a:cubicBezTo>
                    <a:pt x="1327404" y="1397"/>
                    <a:pt x="1328801" y="0"/>
                    <a:pt x="1330579" y="0"/>
                  </a:cubicBezTo>
                  <a:lnTo>
                    <a:pt x="1381633" y="0"/>
                  </a:lnTo>
                  <a:cubicBezTo>
                    <a:pt x="1383411" y="0"/>
                    <a:pt x="1384808" y="1397"/>
                    <a:pt x="1384808" y="3175"/>
                  </a:cubicBezTo>
                  <a:cubicBezTo>
                    <a:pt x="1384808" y="4953"/>
                    <a:pt x="1383411" y="6350"/>
                    <a:pt x="1381633" y="6350"/>
                  </a:cubicBezTo>
                  <a:close/>
                  <a:moveTo>
                    <a:pt x="1279652" y="6350"/>
                  </a:moveTo>
                  <a:lnTo>
                    <a:pt x="1228598" y="6350"/>
                  </a:lnTo>
                  <a:cubicBezTo>
                    <a:pt x="1226820" y="6350"/>
                    <a:pt x="1225423" y="4953"/>
                    <a:pt x="1225423" y="3175"/>
                  </a:cubicBezTo>
                  <a:cubicBezTo>
                    <a:pt x="1225423" y="1397"/>
                    <a:pt x="1226820" y="0"/>
                    <a:pt x="1228598" y="0"/>
                  </a:cubicBezTo>
                  <a:lnTo>
                    <a:pt x="1279652" y="0"/>
                  </a:lnTo>
                  <a:cubicBezTo>
                    <a:pt x="1281430" y="0"/>
                    <a:pt x="1282827" y="1397"/>
                    <a:pt x="1282827" y="3175"/>
                  </a:cubicBezTo>
                  <a:cubicBezTo>
                    <a:pt x="1282827" y="4953"/>
                    <a:pt x="1281430" y="6350"/>
                    <a:pt x="1279652" y="6350"/>
                  </a:cubicBezTo>
                  <a:close/>
                  <a:moveTo>
                    <a:pt x="1177671" y="6350"/>
                  </a:moveTo>
                  <a:lnTo>
                    <a:pt x="1125474" y="6350"/>
                  </a:lnTo>
                  <a:cubicBezTo>
                    <a:pt x="1123696" y="6350"/>
                    <a:pt x="1122299" y="4953"/>
                    <a:pt x="1122299" y="3175"/>
                  </a:cubicBezTo>
                  <a:cubicBezTo>
                    <a:pt x="1122299" y="1397"/>
                    <a:pt x="1123696" y="0"/>
                    <a:pt x="1125474" y="0"/>
                  </a:cubicBezTo>
                  <a:lnTo>
                    <a:pt x="1176528" y="0"/>
                  </a:lnTo>
                  <a:cubicBezTo>
                    <a:pt x="1178306" y="0"/>
                    <a:pt x="1179703" y="1397"/>
                    <a:pt x="1179703" y="3175"/>
                  </a:cubicBezTo>
                  <a:cubicBezTo>
                    <a:pt x="1179703" y="4953"/>
                    <a:pt x="1178306" y="6350"/>
                    <a:pt x="1176528" y="6350"/>
                  </a:cubicBezTo>
                  <a:close/>
                  <a:moveTo>
                    <a:pt x="1075690" y="6350"/>
                  </a:moveTo>
                  <a:lnTo>
                    <a:pt x="1023493" y="6350"/>
                  </a:lnTo>
                  <a:cubicBezTo>
                    <a:pt x="1021715" y="6350"/>
                    <a:pt x="1020318" y="4953"/>
                    <a:pt x="1020318" y="3175"/>
                  </a:cubicBezTo>
                  <a:cubicBezTo>
                    <a:pt x="1020318" y="1397"/>
                    <a:pt x="1021715" y="0"/>
                    <a:pt x="1023493" y="0"/>
                  </a:cubicBezTo>
                  <a:lnTo>
                    <a:pt x="1074547" y="0"/>
                  </a:lnTo>
                  <a:cubicBezTo>
                    <a:pt x="1076325" y="0"/>
                    <a:pt x="1077722" y="1397"/>
                    <a:pt x="1077722" y="3175"/>
                  </a:cubicBezTo>
                  <a:cubicBezTo>
                    <a:pt x="1077722" y="4953"/>
                    <a:pt x="1076325" y="6350"/>
                    <a:pt x="1074547" y="6350"/>
                  </a:cubicBezTo>
                  <a:close/>
                  <a:moveTo>
                    <a:pt x="973709" y="6350"/>
                  </a:moveTo>
                  <a:lnTo>
                    <a:pt x="921385" y="6350"/>
                  </a:lnTo>
                  <a:cubicBezTo>
                    <a:pt x="919607" y="6350"/>
                    <a:pt x="918210" y="4953"/>
                    <a:pt x="918210" y="3175"/>
                  </a:cubicBezTo>
                  <a:cubicBezTo>
                    <a:pt x="918210" y="1397"/>
                    <a:pt x="919607" y="0"/>
                    <a:pt x="921385" y="0"/>
                  </a:cubicBezTo>
                  <a:lnTo>
                    <a:pt x="972439" y="0"/>
                  </a:lnTo>
                  <a:cubicBezTo>
                    <a:pt x="974217" y="0"/>
                    <a:pt x="975614" y="1397"/>
                    <a:pt x="975614" y="3175"/>
                  </a:cubicBezTo>
                  <a:cubicBezTo>
                    <a:pt x="975614" y="4953"/>
                    <a:pt x="974217" y="6350"/>
                    <a:pt x="972439" y="6350"/>
                  </a:cubicBezTo>
                  <a:close/>
                  <a:moveTo>
                    <a:pt x="871728" y="6350"/>
                  </a:moveTo>
                  <a:lnTo>
                    <a:pt x="819404" y="6350"/>
                  </a:lnTo>
                  <a:cubicBezTo>
                    <a:pt x="817626" y="6350"/>
                    <a:pt x="816229" y="4953"/>
                    <a:pt x="816229" y="3175"/>
                  </a:cubicBezTo>
                  <a:cubicBezTo>
                    <a:pt x="816229" y="1397"/>
                    <a:pt x="817626" y="0"/>
                    <a:pt x="819404" y="0"/>
                  </a:cubicBezTo>
                  <a:lnTo>
                    <a:pt x="870458" y="0"/>
                  </a:lnTo>
                  <a:cubicBezTo>
                    <a:pt x="872236" y="0"/>
                    <a:pt x="873633" y="1397"/>
                    <a:pt x="873633" y="3175"/>
                  </a:cubicBezTo>
                  <a:cubicBezTo>
                    <a:pt x="873633" y="4953"/>
                    <a:pt x="872236" y="6350"/>
                    <a:pt x="870458" y="6350"/>
                  </a:cubicBezTo>
                  <a:close/>
                  <a:moveTo>
                    <a:pt x="769747" y="6350"/>
                  </a:moveTo>
                  <a:lnTo>
                    <a:pt x="717296" y="6350"/>
                  </a:lnTo>
                  <a:cubicBezTo>
                    <a:pt x="715518" y="6350"/>
                    <a:pt x="714121" y="4953"/>
                    <a:pt x="714121" y="3175"/>
                  </a:cubicBezTo>
                  <a:cubicBezTo>
                    <a:pt x="714121" y="1397"/>
                    <a:pt x="715518" y="0"/>
                    <a:pt x="717296" y="0"/>
                  </a:cubicBezTo>
                  <a:lnTo>
                    <a:pt x="768350" y="0"/>
                  </a:lnTo>
                  <a:cubicBezTo>
                    <a:pt x="770128" y="0"/>
                    <a:pt x="771525" y="1397"/>
                    <a:pt x="771525" y="3175"/>
                  </a:cubicBezTo>
                  <a:cubicBezTo>
                    <a:pt x="771525" y="4953"/>
                    <a:pt x="770128" y="6350"/>
                    <a:pt x="768350" y="6350"/>
                  </a:cubicBezTo>
                  <a:close/>
                  <a:moveTo>
                    <a:pt x="667766" y="6350"/>
                  </a:moveTo>
                  <a:lnTo>
                    <a:pt x="615315" y="6350"/>
                  </a:lnTo>
                  <a:cubicBezTo>
                    <a:pt x="613537" y="6350"/>
                    <a:pt x="612140" y="4953"/>
                    <a:pt x="612140" y="3175"/>
                  </a:cubicBezTo>
                  <a:cubicBezTo>
                    <a:pt x="612140" y="1397"/>
                    <a:pt x="613537" y="0"/>
                    <a:pt x="615315" y="0"/>
                  </a:cubicBezTo>
                  <a:lnTo>
                    <a:pt x="666369" y="0"/>
                  </a:lnTo>
                  <a:cubicBezTo>
                    <a:pt x="668147" y="0"/>
                    <a:pt x="669544" y="1397"/>
                    <a:pt x="669544" y="3175"/>
                  </a:cubicBezTo>
                  <a:cubicBezTo>
                    <a:pt x="669544" y="4953"/>
                    <a:pt x="668147" y="6350"/>
                    <a:pt x="666369" y="6350"/>
                  </a:cubicBezTo>
                  <a:close/>
                  <a:moveTo>
                    <a:pt x="565785" y="6350"/>
                  </a:moveTo>
                  <a:lnTo>
                    <a:pt x="513334" y="6350"/>
                  </a:lnTo>
                  <a:cubicBezTo>
                    <a:pt x="511556" y="6350"/>
                    <a:pt x="510159" y="4953"/>
                    <a:pt x="510159" y="3175"/>
                  </a:cubicBezTo>
                  <a:cubicBezTo>
                    <a:pt x="510159" y="1397"/>
                    <a:pt x="511556" y="0"/>
                    <a:pt x="513334" y="0"/>
                  </a:cubicBezTo>
                  <a:lnTo>
                    <a:pt x="564388" y="0"/>
                  </a:lnTo>
                  <a:cubicBezTo>
                    <a:pt x="566166" y="0"/>
                    <a:pt x="567563" y="1397"/>
                    <a:pt x="567563" y="3175"/>
                  </a:cubicBezTo>
                  <a:cubicBezTo>
                    <a:pt x="567563" y="4953"/>
                    <a:pt x="566166" y="6350"/>
                    <a:pt x="564388" y="6350"/>
                  </a:cubicBezTo>
                  <a:close/>
                  <a:moveTo>
                    <a:pt x="463804" y="6350"/>
                  </a:moveTo>
                  <a:lnTo>
                    <a:pt x="411226" y="6350"/>
                  </a:lnTo>
                  <a:cubicBezTo>
                    <a:pt x="409448" y="6350"/>
                    <a:pt x="408051" y="4953"/>
                    <a:pt x="408051" y="3175"/>
                  </a:cubicBezTo>
                  <a:cubicBezTo>
                    <a:pt x="408051" y="1397"/>
                    <a:pt x="409448" y="0"/>
                    <a:pt x="411226" y="0"/>
                  </a:cubicBezTo>
                  <a:lnTo>
                    <a:pt x="462280" y="0"/>
                  </a:lnTo>
                  <a:cubicBezTo>
                    <a:pt x="464058" y="0"/>
                    <a:pt x="465455" y="1397"/>
                    <a:pt x="465455" y="3175"/>
                  </a:cubicBezTo>
                  <a:cubicBezTo>
                    <a:pt x="465455" y="4953"/>
                    <a:pt x="464058" y="6350"/>
                    <a:pt x="462280" y="6350"/>
                  </a:cubicBezTo>
                  <a:close/>
                  <a:moveTo>
                    <a:pt x="361823" y="6350"/>
                  </a:moveTo>
                  <a:lnTo>
                    <a:pt x="309245" y="6350"/>
                  </a:lnTo>
                  <a:cubicBezTo>
                    <a:pt x="307467" y="6350"/>
                    <a:pt x="306070" y="4953"/>
                    <a:pt x="306070" y="3175"/>
                  </a:cubicBezTo>
                  <a:cubicBezTo>
                    <a:pt x="306070" y="1397"/>
                    <a:pt x="307467" y="0"/>
                    <a:pt x="309245" y="0"/>
                  </a:cubicBezTo>
                  <a:lnTo>
                    <a:pt x="360299" y="0"/>
                  </a:lnTo>
                  <a:cubicBezTo>
                    <a:pt x="362077" y="0"/>
                    <a:pt x="363474" y="1397"/>
                    <a:pt x="363474" y="3175"/>
                  </a:cubicBezTo>
                  <a:cubicBezTo>
                    <a:pt x="363474" y="4953"/>
                    <a:pt x="362077" y="6350"/>
                    <a:pt x="360299" y="6350"/>
                  </a:cubicBezTo>
                  <a:close/>
                  <a:moveTo>
                    <a:pt x="259842" y="6350"/>
                  </a:moveTo>
                  <a:lnTo>
                    <a:pt x="207137" y="6350"/>
                  </a:lnTo>
                  <a:cubicBezTo>
                    <a:pt x="205359" y="6350"/>
                    <a:pt x="203962" y="4953"/>
                    <a:pt x="203962" y="3175"/>
                  </a:cubicBezTo>
                  <a:cubicBezTo>
                    <a:pt x="203962" y="1397"/>
                    <a:pt x="205359" y="0"/>
                    <a:pt x="207137" y="0"/>
                  </a:cubicBezTo>
                  <a:lnTo>
                    <a:pt x="258191" y="0"/>
                  </a:lnTo>
                  <a:cubicBezTo>
                    <a:pt x="259969" y="0"/>
                    <a:pt x="261366" y="1397"/>
                    <a:pt x="261366" y="3175"/>
                  </a:cubicBezTo>
                  <a:cubicBezTo>
                    <a:pt x="261366" y="4953"/>
                    <a:pt x="259969" y="6350"/>
                    <a:pt x="258191" y="6350"/>
                  </a:cubicBezTo>
                  <a:close/>
                  <a:moveTo>
                    <a:pt x="157861" y="6350"/>
                  </a:moveTo>
                  <a:lnTo>
                    <a:pt x="105156" y="6350"/>
                  </a:lnTo>
                  <a:cubicBezTo>
                    <a:pt x="103378" y="6350"/>
                    <a:pt x="101981" y="4953"/>
                    <a:pt x="101981" y="3175"/>
                  </a:cubicBezTo>
                  <a:cubicBezTo>
                    <a:pt x="101981" y="1397"/>
                    <a:pt x="103378" y="0"/>
                    <a:pt x="105156" y="0"/>
                  </a:cubicBezTo>
                  <a:lnTo>
                    <a:pt x="156210" y="0"/>
                  </a:lnTo>
                  <a:cubicBezTo>
                    <a:pt x="157988" y="0"/>
                    <a:pt x="159385" y="1397"/>
                    <a:pt x="159385" y="3175"/>
                  </a:cubicBezTo>
                  <a:cubicBezTo>
                    <a:pt x="159385" y="4953"/>
                    <a:pt x="157988" y="6350"/>
                    <a:pt x="156210" y="6350"/>
                  </a:cubicBezTo>
                  <a:close/>
                  <a:moveTo>
                    <a:pt x="55880" y="6350"/>
                  </a:moveTo>
                  <a:lnTo>
                    <a:pt x="3175" y="6350"/>
                  </a:lnTo>
                  <a:cubicBezTo>
                    <a:pt x="1397" y="6350"/>
                    <a:pt x="0" y="4953"/>
                    <a:pt x="0" y="3175"/>
                  </a:cubicBezTo>
                  <a:cubicBezTo>
                    <a:pt x="0" y="1397"/>
                    <a:pt x="1397" y="0"/>
                    <a:pt x="3175" y="0"/>
                  </a:cubicBezTo>
                  <a:lnTo>
                    <a:pt x="54102" y="0"/>
                  </a:lnTo>
                  <a:cubicBezTo>
                    <a:pt x="55880" y="0"/>
                    <a:pt x="57277" y="1397"/>
                    <a:pt x="57277" y="3175"/>
                  </a:cubicBezTo>
                  <a:cubicBezTo>
                    <a:pt x="57277" y="4953"/>
                    <a:pt x="55880" y="6350"/>
                    <a:pt x="54102" y="6350"/>
                  </a:cubicBezTo>
                  <a:close/>
                  <a:moveTo>
                    <a:pt x="3626993" y="6350"/>
                  </a:moveTo>
                  <a:lnTo>
                    <a:pt x="3575940" y="6350"/>
                  </a:lnTo>
                  <a:cubicBezTo>
                    <a:pt x="3574161" y="6350"/>
                    <a:pt x="3572765" y="4953"/>
                    <a:pt x="3572765" y="3175"/>
                  </a:cubicBezTo>
                  <a:cubicBezTo>
                    <a:pt x="3572765" y="1397"/>
                    <a:pt x="3574161" y="0"/>
                    <a:pt x="3575940" y="0"/>
                  </a:cubicBezTo>
                  <a:lnTo>
                    <a:pt x="3626993" y="0"/>
                  </a:lnTo>
                  <a:cubicBezTo>
                    <a:pt x="3628772" y="0"/>
                    <a:pt x="3630168" y="1397"/>
                    <a:pt x="3630168" y="3175"/>
                  </a:cubicBezTo>
                  <a:cubicBezTo>
                    <a:pt x="3630168" y="4953"/>
                    <a:pt x="3628772" y="6350"/>
                    <a:pt x="3626993" y="6350"/>
                  </a:cubicBezTo>
                  <a:close/>
                </a:path>
              </a:pathLst>
            </a:custGeom>
            <a:solidFill>
              <a:srgbClr val="121518"/>
            </a:solidFill>
          </p:spPr>
        </p:sp>
        <p:sp>
          <p:nvSpPr>
            <p:cNvPr name="Freeform 34" id="34"/>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35" id="35"/>
          <p:cNvGrpSpPr>
            <a:grpSpLocks noChangeAspect="true"/>
          </p:cNvGrpSpPr>
          <p:nvPr/>
        </p:nvGrpSpPr>
        <p:grpSpPr>
          <a:xfrm rot="0">
            <a:off x="2201580" y="3153632"/>
            <a:ext cx="2829192" cy="133350"/>
            <a:chOff x="0" y="0"/>
            <a:chExt cx="2829192" cy="133350"/>
          </a:xfrm>
        </p:grpSpPr>
        <p:sp>
          <p:nvSpPr>
            <p:cNvPr name="Freeform 36" id="36"/>
            <p:cNvSpPr/>
            <p:nvPr/>
          </p:nvSpPr>
          <p:spPr>
            <a:xfrm flipH="false" flipV="false" rot="0">
              <a:off x="2733929"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37" id="37"/>
            <p:cNvSpPr/>
            <p:nvPr/>
          </p:nvSpPr>
          <p:spPr>
            <a:xfrm flipH="false" flipV="false" rot="0">
              <a:off x="138557" y="63500"/>
              <a:ext cx="2551811" cy="6350"/>
            </a:xfrm>
            <a:custGeom>
              <a:avLst/>
              <a:gdLst/>
              <a:ahLst/>
              <a:cxnLst/>
              <a:rect r="r" b="b" t="t" l="l"/>
              <a:pathLst>
                <a:path h="6350" w="2551811">
                  <a:moveTo>
                    <a:pt x="2448814" y="6350"/>
                  </a:moveTo>
                  <a:lnTo>
                    <a:pt x="2398903" y="6350"/>
                  </a:lnTo>
                  <a:cubicBezTo>
                    <a:pt x="2397125" y="6350"/>
                    <a:pt x="2395728" y="4953"/>
                    <a:pt x="2395728" y="3175"/>
                  </a:cubicBezTo>
                  <a:cubicBezTo>
                    <a:pt x="2395728" y="1397"/>
                    <a:pt x="2397125" y="0"/>
                    <a:pt x="2398903" y="0"/>
                  </a:cubicBezTo>
                  <a:lnTo>
                    <a:pt x="2448814" y="0"/>
                  </a:lnTo>
                  <a:cubicBezTo>
                    <a:pt x="2450592" y="0"/>
                    <a:pt x="2451989" y="1397"/>
                    <a:pt x="2451989" y="3175"/>
                  </a:cubicBezTo>
                  <a:cubicBezTo>
                    <a:pt x="2451989" y="4953"/>
                    <a:pt x="2450592" y="6350"/>
                    <a:pt x="2448814" y="6350"/>
                  </a:cubicBezTo>
                  <a:close/>
                  <a:moveTo>
                    <a:pt x="2348992" y="6350"/>
                  </a:moveTo>
                  <a:lnTo>
                    <a:pt x="2299081" y="6350"/>
                  </a:lnTo>
                  <a:cubicBezTo>
                    <a:pt x="2297303" y="6350"/>
                    <a:pt x="2295906" y="4953"/>
                    <a:pt x="2295906" y="3175"/>
                  </a:cubicBezTo>
                  <a:cubicBezTo>
                    <a:pt x="2295906" y="1397"/>
                    <a:pt x="2297303" y="0"/>
                    <a:pt x="2299081" y="0"/>
                  </a:cubicBezTo>
                  <a:lnTo>
                    <a:pt x="2348992" y="0"/>
                  </a:lnTo>
                  <a:cubicBezTo>
                    <a:pt x="2350770" y="0"/>
                    <a:pt x="2352167" y="1397"/>
                    <a:pt x="2352167" y="3175"/>
                  </a:cubicBezTo>
                  <a:cubicBezTo>
                    <a:pt x="2352167" y="4953"/>
                    <a:pt x="2350770" y="6350"/>
                    <a:pt x="2348992" y="6350"/>
                  </a:cubicBezTo>
                  <a:close/>
                  <a:moveTo>
                    <a:pt x="2249170" y="6350"/>
                  </a:moveTo>
                  <a:lnTo>
                    <a:pt x="2199259" y="6350"/>
                  </a:lnTo>
                  <a:cubicBezTo>
                    <a:pt x="2197481" y="6350"/>
                    <a:pt x="2196084" y="4953"/>
                    <a:pt x="2196084" y="3175"/>
                  </a:cubicBezTo>
                  <a:cubicBezTo>
                    <a:pt x="2196084" y="1397"/>
                    <a:pt x="2197481" y="0"/>
                    <a:pt x="2199259" y="0"/>
                  </a:cubicBezTo>
                  <a:lnTo>
                    <a:pt x="2249170" y="0"/>
                  </a:lnTo>
                  <a:cubicBezTo>
                    <a:pt x="2250948" y="0"/>
                    <a:pt x="2252345" y="1397"/>
                    <a:pt x="2252345" y="3175"/>
                  </a:cubicBezTo>
                  <a:cubicBezTo>
                    <a:pt x="2252345" y="4953"/>
                    <a:pt x="2250948" y="6350"/>
                    <a:pt x="2249170" y="6350"/>
                  </a:cubicBezTo>
                  <a:close/>
                  <a:moveTo>
                    <a:pt x="2149348" y="6350"/>
                  </a:moveTo>
                  <a:lnTo>
                    <a:pt x="2099437" y="6350"/>
                  </a:lnTo>
                  <a:cubicBezTo>
                    <a:pt x="2097659" y="6350"/>
                    <a:pt x="2096262" y="4953"/>
                    <a:pt x="2096262" y="3175"/>
                  </a:cubicBezTo>
                  <a:cubicBezTo>
                    <a:pt x="2096262" y="1397"/>
                    <a:pt x="2097659" y="0"/>
                    <a:pt x="2099437" y="0"/>
                  </a:cubicBezTo>
                  <a:lnTo>
                    <a:pt x="2149348" y="0"/>
                  </a:lnTo>
                  <a:cubicBezTo>
                    <a:pt x="2151126" y="0"/>
                    <a:pt x="2152523" y="1397"/>
                    <a:pt x="2152523" y="3175"/>
                  </a:cubicBezTo>
                  <a:cubicBezTo>
                    <a:pt x="2152523" y="4953"/>
                    <a:pt x="2151126" y="6350"/>
                    <a:pt x="2149348" y="6350"/>
                  </a:cubicBezTo>
                  <a:close/>
                  <a:moveTo>
                    <a:pt x="2049526" y="6350"/>
                  </a:moveTo>
                  <a:lnTo>
                    <a:pt x="1999615" y="6350"/>
                  </a:lnTo>
                  <a:cubicBezTo>
                    <a:pt x="1997837" y="6350"/>
                    <a:pt x="1996440" y="4953"/>
                    <a:pt x="1996440" y="3175"/>
                  </a:cubicBezTo>
                  <a:cubicBezTo>
                    <a:pt x="1996440" y="1397"/>
                    <a:pt x="1997837" y="0"/>
                    <a:pt x="1999615" y="0"/>
                  </a:cubicBezTo>
                  <a:lnTo>
                    <a:pt x="2049526" y="0"/>
                  </a:lnTo>
                  <a:cubicBezTo>
                    <a:pt x="2051304" y="0"/>
                    <a:pt x="2052701" y="1397"/>
                    <a:pt x="2052701" y="3175"/>
                  </a:cubicBezTo>
                  <a:cubicBezTo>
                    <a:pt x="2052701" y="4953"/>
                    <a:pt x="2051304" y="6350"/>
                    <a:pt x="2049526" y="6350"/>
                  </a:cubicBezTo>
                  <a:close/>
                  <a:moveTo>
                    <a:pt x="1949704" y="6350"/>
                  </a:moveTo>
                  <a:lnTo>
                    <a:pt x="1899793" y="6350"/>
                  </a:lnTo>
                  <a:cubicBezTo>
                    <a:pt x="1898015" y="6350"/>
                    <a:pt x="1896618" y="4953"/>
                    <a:pt x="1896618" y="3175"/>
                  </a:cubicBezTo>
                  <a:cubicBezTo>
                    <a:pt x="1896618" y="1397"/>
                    <a:pt x="1898015" y="0"/>
                    <a:pt x="1899793" y="0"/>
                  </a:cubicBezTo>
                  <a:lnTo>
                    <a:pt x="1949704" y="0"/>
                  </a:lnTo>
                  <a:cubicBezTo>
                    <a:pt x="1951482" y="0"/>
                    <a:pt x="1952879" y="1397"/>
                    <a:pt x="1952879" y="3175"/>
                  </a:cubicBezTo>
                  <a:cubicBezTo>
                    <a:pt x="1952879" y="4953"/>
                    <a:pt x="1951482" y="6350"/>
                    <a:pt x="1949704" y="6350"/>
                  </a:cubicBezTo>
                  <a:close/>
                  <a:moveTo>
                    <a:pt x="1849882" y="6350"/>
                  </a:moveTo>
                  <a:lnTo>
                    <a:pt x="1799971" y="6350"/>
                  </a:lnTo>
                  <a:cubicBezTo>
                    <a:pt x="1798193" y="6350"/>
                    <a:pt x="1796796" y="4953"/>
                    <a:pt x="1796796" y="3175"/>
                  </a:cubicBezTo>
                  <a:cubicBezTo>
                    <a:pt x="1796796" y="1397"/>
                    <a:pt x="1798193" y="0"/>
                    <a:pt x="1799971" y="0"/>
                  </a:cubicBezTo>
                  <a:lnTo>
                    <a:pt x="1849882" y="0"/>
                  </a:lnTo>
                  <a:cubicBezTo>
                    <a:pt x="1851660" y="0"/>
                    <a:pt x="1853057" y="1397"/>
                    <a:pt x="1853057" y="3175"/>
                  </a:cubicBezTo>
                  <a:cubicBezTo>
                    <a:pt x="1853057" y="4953"/>
                    <a:pt x="1851660" y="6350"/>
                    <a:pt x="1849882" y="6350"/>
                  </a:cubicBezTo>
                  <a:close/>
                  <a:moveTo>
                    <a:pt x="1750060" y="6350"/>
                  </a:moveTo>
                  <a:lnTo>
                    <a:pt x="1700149" y="6350"/>
                  </a:lnTo>
                  <a:cubicBezTo>
                    <a:pt x="1698371" y="6350"/>
                    <a:pt x="1696974" y="4953"/>
                    <a:pt x="1696974" y="3175"/>
                  </a:cubicBezTo>
                  <a:cubicBezTo>
                    <a:pt x="1696974" y="1397"/>
                    <a:pt x="1698371" y="0"/>
                    <a:pt x="1700149" y="0"/>
                  </a:cubicBezTo>
                  <a:lnTo>
                    <a:pt x="1750060" y="0"/>
                  </a:lnTo>
                  <a:cubicBezTo>
                    <a:pt x="1751838" y="0"/>
                    <a:pt x="1753235" y="1397"/>
                    <a:pt x="1753235" y="3175"/>
                  </a:cubicBezTo>
                  <a:cubicBezTo>
                    <a:pt x="1753235" y="4953"/>
                    <a:pt x="1751838" y="6350"/>
                    <a:pt x="1750060" y="6350"/>
                  </a:cubicBezTo>
                  <a:close/>
                  <a:moveTo>
                    <a:pt x="1650238" y="6350"/>
                  </a:moveTo>
                  <a:lnTo>
                    <a:pt x="1600327" y="6350"/>
                  </a:lnTo>
                  <a:cubicBezTo>
                    <a:pt x="1598549" y="6350"/>
                    <a:pt x="1597152" y="4953"/>
                    <a:pt x="1597152" y="3175"/>
                  </a:cubicBezTo>
                  <a:cubicBezTo>
                    <a:pt x="1597152" y="1397"/>
                    <a:pt x="1598549" y="0"/>
                    <a:pt x="1600327" y="0"/>
                  </a:cubicBezTo>
                  <a:lnTo>
                    <a:pt x="1650238" y="0"/>
                  </a:lnTo>
                  <a:cubicBezTo>
                    <a:pt x="1652016" y="0"/>
                    <a:pt x="1653413" y="1397"/>
                    <a:pt x="1653413" y="3175"/>
                  </a:cubicBezTo>
                  <a:cubicBezTo>
                    <a:pt x="1653413" y="4953"/>
                    <a:pt x="1652016" y="6350"/>
                    <a:pt x="1650238" y="6350"/>
                  </a:cubicBezTo>
                  <a:close/>
                  <a:moveTo>
                    <a:pt x="1550416" y="6350"/>
                  </a:moveTo>
                  <a:lnTo>
                    <a:pt x="1500505" y="6350"/>
                  </a:lnTo>
                  <a:cubicBezTo>
                    <a:pt x="1498727" y="6350"/>
                    <a:pt x="1497330" y="4953"/>
                    <a:pt x="1497330" y="3175"/>
                  </a:cubicBezTo>
                  <a:cubicBezTo>
                    <a:pt x="1497330" y="1397"/>
                    <a:pt x="1498727" y="0"/>
                    <a:pt x="1500505" y="0"/>
                  </a:cubicBezTo>
                  <a:lnTo>
                    <a:pt x="1550416" y="0"/>
                  </a:lnTo>
                  <a:cubicBezTo>
                    <a:pt x="1552194" y="0"/>
                    <a:pt x="1553591" y="1397"/>
                    <a:pt x="1553591" y="3175"/>
                  </a:cubicBezTo>
                  <a:cubicBezTo>
                    <a:pt x="1553591" y="4953"/>
                    <a:pt x="1552194" y="6350"/>
                    <a:pt x="1550416" y="6350"/>
                  </a:cubicBezTo>
                  <a:close/>
                  <a:moveTo>
                    <a:pt x="1450594" y="6350"/>
                  </a:moveTo>
                  <a:lnTo>
                    <a:pt x="1400683" y="6350"/>
                  </a:lnTo>
                  <a:cubicBezTo>
                    <a:pt x="1398905" y="6350"/>
                    <a:pt x="1397508" y="4953"/>
                    <a:pt x="1397508" y="3175"/>
                  </a:cubicBezTo>
                  <a:cubicBezTo>
                    <a:pt x="1397508" y="1397"/>
                    <a:pt x="1398905" y="0"/>
                    <a:pt x="1400683" y="0"/>
                  </a:cubicBezTo>
                  <a:lnTo>
                    <a:pt x="1450594" y="0"/>
                  </a:lnTo>
                  <a:cubicBezTo>
                    <a:pt x="1452372" y="0"/>
                    <a:pt x="1453769" y="1397"/>
                    <a:pt x="1453769" y="3175"/>
                  </a:cubicBezTo>
                  <a:cubicBezTo>
                    <a:pt x="1453769" y="4953"/>
                    <a:pt x="1452372" y="6350"/>
                    <a:pt x="1450594" y="6350"/>
                  </a:cubicBezTo>
                  <a:close/>
                  <a:moveTo>
                    <a:pt x="1350772" y="6350"/>
                  </a:moveTo>
                  <a:lnTo>
                    <a:pt x="1300861" y="6350"/>
                  </a:lnTo>
                  <a:cubicBezTo>
                    <a:pt x="1299083" y="6350"/>
                    <a:pt x="1297686" y="4953"/>
                    <a:pt x="1297686" y="3175"/>
                  </a:cubicBezTo>
                  <a:cubicBezTo>
                    <a:pt x="1297686" y="1397"/>
                    <a:pt x="1299083" y="0"/>
                    <a:pt x="1300861" y="0"/>
                  </a:cubicBezTo>
                  <a:lnTo>
                    <a:pt x="1350772" y="0"/>
                  </a:lnTo>
                  <a:cubicBezTo>
                    <a:pt x="1352550" y="0"/>
                    <a:pt x="1353947" y="1397"/>
                    <a:pt x="1353947" y="3175"/>
                  </a:cubicBezTo>
                  <a:cubicBezTo>
                    <a:pt x="1353947" y="4953"/>
                    <a:pt x="1352550" y="6350"/>
                    <a:pt x="1350772" y="6350"/>
                  </a:cubicBezTo>
                  <a:close/>
                  <a:moveTo>
                    <a:pt x="1250950" y="6350"/>
                  </a:moveTo>
                  <a:lnTo>
                    <a:pt x="1201039" y="6350"/>
                  </a:lnTo>
                  <a:cubicBezTo>
                    <a:pt x="1199261" y="6350"/>
                    <a:pt x="1197864" y="4953"/>
                    <a:pt x="1197864" y="3175"/>
                  </a:cubicBezTo>
                  <a:cubicBezTo>
                    <a:pt x="1197864" y="1397"/>
                    <a:pt x="1199261" y="0"/>
                    <a:pt x="1201039" y="0"/>
                  </a:cubicBezTo>
                  <a:lnTo>
                    <a:pt x="1250950" y="0"/>
                  </a:lnTo>
                  <a:cubicBezTo>
                    <a:pt x="1252728" y="0"/>
                    <a:pt x="1254125" y="1397"/>
                    <a:pt x="1254125" y="3175"/>
                  </a:cubicBezTo>
                  <a:cubicBezTo>
                    <a:pt x="1254125" y="4953"/>
                    <a:pt x="1252728" y="6350"/>
                    <a:pt x="1250950" y="6350"/>
                  </a:cubicBezTo>
                  <a:close/>
                  <a:moveTo>
                    <a:pt x="1151128" y="6350"/>
                  </a:moveTo>
                  <a:lnTo>
                    <a:pt x="1101217" y="6350"/>
                  </a:lnTo>
                  <a:cubicBezTo>
                    <a:pt x="1099439" y="6350"/>
                    <a:pt x="1098042" y="4953"/>
                    <a:pt x="1098042" y="3175"/>
                  </a:cubicBezTo>
                  <a:cubicBezTo>
                    <a:pt x="1098042" y="1397"/>
                    <a:pt x="1099439" y="0"/>
                    <a:pt x="1101217" y="0"/>
                  </a:cubicBezTo>
                  <a:lnTo>
                    <a:pt x="1151128" y="0"/>
                  </a:lnTo>
                  <a:cubicBezTo>
                    <a:pt x="1152906" y="0"/>
                    <a:pt x="1154303" y="1397"/>
                    <a:pt x="1154303" y="3175"/>
                  </a:cubicBezTo>
                  <a:cubicBezTo>
                    <a:pt x="1154303" y="4953"/>
                    <a:pt x="1152906" y="6350"/>
                    <a:pt x="1151128" y="6350"/>
                  </a:cubicBezTo>
                  <a:close/>
                  <a:moveTo>
                    <a:pt x="1051306" y="6350"/>
                  </a:moveTo>
                  <a:lnTo>
                    <a:pt x="1001395" y="6350"/>
                  </a:lnTo>
                  <a:cubicBezTo>
                    <a:pt x="999617" y="6350"/>
                    <a:pt x="998220" y="4953"/>
                    <a:pt x="998220" y="3175"/>
                  </a:cubicBezTo>
                  <a:cubicBezTo>
                    <a:pt x="998220" y="1397"/>
                    <a:pt x="999617" y="0"/>
                    <a:pt x="1001395" y="0"/>
                  </a:cubicBezTo>
                  <a:lnTo>
                    <a:pt x="1051306" y="0"/>
                  </a:lnTo>
                  <a:cubicBezTo>
                    <a:pt x="1053084" y="0"/>
                    <a:pt x="1054481" y="1397"/>
                    <a:pt x="1054481" y="3175"/>
                  </a:cubicBezTo>
                  <a:cubicBezTo>
                    <a:pt x="1054481" y="4953"/>
                    <a:pt x="1053084" y="6350"/>
                    <a:pt x="1051306" y="6350"/>
                  </a:cubicBezTo>
                  <a:close/>
                  <a:moveTo>
                    <a:pt x="951484" y="6350"/>
                  </a:moveTo>
                  <a:lnTo>
                    <a:pt x="901573" y="6350"/>
                  </a:lnTo>
                  <a:cubicBezTo>
                    <a:pt x="899795" y="6350"/>
                    <a:pt x="898398" y="4953"/>
                    <a:pt x="898398" y="3175"/>
                  </a:cubicBezTo>
                  <a:cubicBezTo>
                    <a:pt x="898398" y="1397"/>
                    <a:pt x="899795" y="0"/>
                    <a:pt x="901573" y="0"/>
                  </a:cubicBezTo>
                  <a:lnTo>
                    <a:pt x="951484" y="0"/>
                  </a:lnTo>
                  <a:cubicBezTo>
                    <a:pt x="953262" y="0"/>
                    <a:pt x="954659" y="1397"/>
                    <a:pt x="954659" y="3175"/>
                  </a:cubicBezTo>
                  <a:cubicBezTo>
                    <a:pt x="954659" y="4953"/>
                    <a:pt x="953262" y="6350"/>
                    <a:pt x="951484" y="6350"/>
                  </a:cubicBezTo>
                  <a:close/>
                  <a:moveTo>
                    <a:pt x="851662" y="6350"/>
                  </a:moveTo>
                  <a:lnTo>
                    <a:pt x="801751" y="6350"/>
                  </a:lnTo>
                  <a:cubicBezTo>
                    <a:pt x="799973" y="6350"/>
                    <a:pt x="798576" y="4953"/>
                    <a:pt x="798576" y="3175"/>
                  </a:cubicBezTo>
                  <a:cubicBezTo>
                    <a:pt x="798576" y="1397"/>
                    <a:pt x="799973" y="0"/>
                    <a:pt x="801751" y="0"/>
                  </a:cubicBezTo>
                  <a:lnTo>
                    <a:pt x="851662" y="0"/>
                  </a:lnTo>
                  <a:cubicBezTo>
                    <a:pt x="853440" y="0"/>
                    <a:pt x="854837" y="1397"/>
                    <a:pt x="854837" y="3175"/>
                  </a:cubicBezTo>
                  <a:cubicBezTo>
                    <a:pt x="854837" y="4953"/>
                    <a:pt x="853440" y="6350"/>
                    <a:pt x="851662" y="6350"/>
                  </a:cubicBezTo>
                  <a:close/>
                  <a:moveTo>
                    <a:pt x="751840" y="6350"/>
                  </a:moveTo>
                  <a:lnTo>
                    <a:pt x="701929" y="6350"/>
                  </a:lnTo>
                  <a:cubicBezTo>
                    <a:pt x="700151" y="6350"/>
                    <a:pt x="698754" y="4953"/>
                    <a:pt x="698754" y="3175"/>
                  </a:cubicBezTo>
                  <a:cubicBezTo>
                    <a:pt x="698754" y="1397"/>
                    <a:pt x="700151" y="0"/>
                    <a:pt x="701929" y="0"/>
                  </a:cubicBezTo>
                  <a:lnTo>
                    <a:pt x="751840" y="0"/>
                  </a:lnTo>
                  <a:cubicBezTo>
                    <a:pt x="753618" y="0"/>
                    <a:pt x="755015" y="1397"/>
                    <a:pt x="755015" y="3175"/>
                  </a:cubicBezTo>
                  <a:cubicBezTo>
                    <a:pt x="755015" y="4953"/>
                    <a:pt x="753618" y="6350"/>
                    <a:pt x="751840" y="6350"/>
                  </a:cubicBezTo>
                  <a:close/>
                  <a:moveTo>
                    <a:pt x="652018" y="6350"/>
                  </a:moveTo>
                  <a:lnTo>
                    <a:pt x="602107" y="6350"/>
                  </a:lnTo>
                  <a:cubicBezTo>
                    <a:pt x="600329" y="6350"/>
                    <a:pt x="598932" y="4953"/>
                    <a:pt x="598932" y="3175"/>
                  </a:cubicBezTo>
                  <a:cubicBezTo>
                    <a:pt x="598932" y="1397"/>
                    <a:pt x="600329" y="0"/>
                    <a:pt x="602107" y="0"/>
                  </a:cubicBezTo>
                  <a:lnTo>
                    <a:pt x="652018" y="0"/>
                  </a:lnTo>
                  <a:cubicBezTo>
                    <a:pt x="653796" y="0"/>
                    <a:pt x="655193" y="1397"/>
                    <a:pt x="655193" y="3175"/>
                  </a:cubicBezTo>
                  <a:cubicBezTo>
                    <a:pt x="655193" y="4953"/>
                    <a:pt x="653796" y="6350"/>
                    <a:pt x="652018" y="6350"/>
                  </a:cubicBezTo>
                  <a:close/>
                  <a:moveTo>
                    <a:pt x="552196" y="6350"/>
                  </a:moveTo>
                  <a:lnTo>
                    <a:pt x="502285" y="6350"/>
                  </a:lnTo>
                  <a:cubicBezTo>
                    <a:pt x="500507" y="6350"/>
                    <a:pt x="499110" y="4953"/>
                    <a:pt x="499110" y="3175"/>
                  </a:cubicBezTo>
                  <a:cubicBezTo>
                    <a:pt x="499110" y="1397"/>
                    <a:pt x="500507" y="0"/>
                    <a:pt x="502285" y="0"/>
                  </a:cubicBezTo>
                  <a:lnTo>
                    <a:pt x="552196" y="0"/>
                  </a:lnTo>
                  <a:cubicBezTo>
                    <a:pt x="553974" y="0"/>
                    <a:pt x="555371" y="1397"/>
                    <a:pt x="555371" y="3175"/>
                  </a:cubicBezTo>
                  <a:cubicBezTo>
                    <a:pt x="555371" y="4953"/>
                    <a:pt x="553974" y="6350"/>
                    <a:pt x="552196" y="6350"/>
                  </a:cubicBezTo>
                  <a:close/>
                  <a:moveTo>
                    <a:pt x="452374" y="6350"/>
                  </a:moveTo>
                  <a:lnTo>
                    <a:pt x="402463" y="6350"/>
                  </a:lnTo>
                  <a:cubicBezTo>
                    <a:pt x="400685" y="6350"/>
                    <a:pt x="399288" y="4953"/>
                    <a:pt x="399288" y="3175"/>
                  </a:cubicBezTo>
                  <a:cubicBezTo>
                    <a:pt x="399288" y="1397"/>
                    <a:pt x="400685" y="0"/>
                    <a:pt x="402463" y="0"/>
                  </a:cubicBezTo>
                  <a:lnTo>
                    <a:pt x="452374" y="0"/>
                  </a:lnTo>
                  <a:cubicBezTo>
                    <a:pt x="454152" y="0"/>
                    <a:pt x="455549" y="1397"/>
                    <a:pt x="455549" y="3175"/>
                  </a:cubicBezTo>
                  <a:cubicBezTo>
                    <a:pt x="455549" y="4953"/>
                    <a:pt x="454152" y="6350"/>
                    <a:pt x="452374" y="6350"/>
                  </a:cubicBezTo>
                  <a:close/>
                  <a:moveTo>
                    <a:pt x="352552" y="6350"/>
                  </a:moveTo>
                  <a:lnTo>
                    <a:pt x="302641" y="6350"/>
                  </a:lnTo>
                  <a:cubicBezTo>
                    <a:pt x="300863" y="6350"/>
                    <a:pt x="299466" y="4953"/>
                    <a:pt x="299466" y="3175"/>
                  </a:cubicBezTo>
                  <a:cubicBezTo>
                    <a:pt x="299466" y="1397"/>
                    <a:pt x="300863" y="0"/>
                    <a:pt x="302641" y="0"/>
                  </a:cubicBezTo>
                  <a:lnTo>
                    <a:pt x="352552" y="0"/>
                  </a:lnTo>
                  <a:cubicBezTo>
                    <a:pt x="354330" y="0"/>
                    <a:pt x="355727" y="1397"/>
                    <a:pt x="355727" y="3175"/>
                  </a:cubicBezTo>
                  <a:cubicBezTo>
                    <a:pt x="355727" y="4953"/>
                    <a:pt x="354330" y="6350"/>
                    <a:pt x="352552" y="6350"/>
                  </a:cubicBezTo>
                  <a:close/>
                  <a:moveTo>
                    <a:pt x="252730" y="6350"/>
                  </a:moveTo>
                  <a:lnTo>
                    <a:pt x="202819" y="6350"/>
                  </a:lnTo>
                  <a:cubicBezTo>
                    <a:pt x="201041" y="6350"/>
                    <a:pt x="199644" y="4953"/>
                    <a:pt x="199644" y="3175"/>
                  </a:cubicBezTo>
                  <a:cubicBezTo>
                    <a:pt x="199644" y="1397"/>
                    <a:pt x="201041" y="0"/>
                    <a:pt x="202819" y="0"/>
                  </a:cubicBezTo>
                  <a:lnTo>
                    <a:pt x="252730" y="0"/>
                  </a:lnTo>
                  <a:cubicBezTo>
                    <a:pt x="254508" y="0"/>
                    <a:pt x="255905" y="1397"/>
                    <a:pt x="255905" y="3175"/>
                  </a:cubicBezTo>
                  <a:cubicBezTo>
                    <a:pt x="255905" y="4953"/>
                    <a:pt x="254508" y="6350"/>
                    <a:pt x="252730" y="6350"/>
                  </a:cubicBezTo>
                  <a:close/>
                  <a:moveTo>
                    <a:pt x="152908" y="6350"/>
                  </a:moveTo>
                  <a:lnTo>
                    <a:pt x="102997" y="6350"/>
                  </a:lnTo>
                  <a:cubicBezTo>
                    <a:pt x="101219" y="6350"/>
                    <a:pt x="99822" y="4953"/>
                    <a:pt x="99822" y="3175"/>
                  </a:cubicBezTo>
                  <a:cubicBezTo>
                    <a:pt x="99822" y="1397"/>
                    <a:pt x="101219" y="0"/>
                    <a:pt x="102997" y="0"/>
                  </a:cubicBezTo>
                  <a:lnTo>
                    <a:pt x="152908" y="0"/>
                  </a:lnTo>
                  <a:cubicBezTo>
                    <a:pt x="154686" y="0"/>
                    <a:pt x="156083" y="1397"/>
                    <a:pt x="156083" y="3175"/>
                  </a:cubicBezTo>
                  <a:cubicBezTo>
                    <a:pt x="156083" y="4953"/>
                    <a:pt x="154686" y="6350"/>
                    <a:pt x="152908" y="6350"/>
                  </a:cubicBezTo>
                  <a:close/>
                  <a:moveTo>
                    <a:pt x="53086" y="6350"/>
                  </a:moveTo>
                  <a:lnTo>
                    <a:pt x="3175" y="6350"/>
                  </a:lnTo>
                  <a:cubicBezTo>
                    <a:pt x="1397" y="6350"/>
                    <a:pt x="0" y="4953"/>
                    <a:pt x="0" y="3175"/>
                  </a:cubicBezTo>
                  <a:cubicBezTo>
                    <a:pt x="0" y="1397"/>
                    <a:pt x="1397" y="0"/>
                    <a:pt x="3175" y="0"/>
                  </a:cubicBezTo>
                  <a:lnTo>
                    <a:pt x="53086" y="0"/>
                  </a:lnTo>
                  <a:cubicBezTo>
                    <a:pt x="54864" y="0"/>
                    <a:pt x="56261" y="1397"/>
                    <a:pt x="56261" y="3175"/>
                  </a:cubicBezTo>
                  <a:cubicBezTo>
                    <a:pt x="56261" y="4953"/>
                    <a:pt x="54864" y="6350"/>
                    <a:pt x="53086" y="6350"/>
                  </a:cubicBezTo>
                  <a:close/>
                  <a:moveTo>
                    <a:pt x="2548636" y="6350"/>
                  </a:moveTo>
                  <a:lnTo>
                    <a:pt x="2498725" y="6350"/>
                  </a:lnTo>
                  <a:cubicBezTo>
                    <a:pt x="2496947" y="6350"/>
                    <a:pt x="2495550" y="4953"/>
                    <a:pt x="2495550" y="3175"/>
                  </a:cubicBezTo>
                  <a:cubicBezTo>
                    <a:pt x="2495550" y="1397"/>
                    <a:pt x="2496947" y="0"/>
                    <a:pt x="2498725" y="0"/>
                  </a:cubicBezTo>
                  <a:lnTo>
                    <a:pt x="2548636" y="0"/>
                  </a:lnTo>
                  <a:cubicBezTo>
                    <a:pt x="2550414" y="0"/>
                    <a:pt x="2551811" y="1397"/>
                    <a:pt x="2551811" y="3175"/>
                  </a:cubicBezTo>
                  <a:cubicBezTo>
                    <a:pt x="2551811" y="4953"/>
                    <a:pt x="2550414" y="6350"/>
                    <a:pt x="2548636" y="6350"/>
                  </a:cubicBezTo>
                  <a:close/>
                </a:path>
              </a:pathLst>
            </a:custGeom>
            <a:solidFill>
              <a:srgbClr val="121518"/>
            </a:solidFill>
          </p:spPr>
        </p:sp>
        <p:sp>
          <p:nvSpPr>
            <p:cNvPr name="Freeform 38" id="38"/>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39" id="39"/>
          <p:cNvGrpSpPr>
            <a:grpSpLocks noChangeAspect="true"/>
          </p:cNvGrpSpPr>
          <p:nvPr/>
        </p:nvGrpSpPr>
        <p:grpSpPr>
          <a:xfrm rot="0">
            <a:off x="646624" y="3450841"/>
            <a:ext cx="4384148" cy="133350"/>
            <a:chOff x="0" y="0"/>
            <a:chExt cx="4384142" cy="133350"/>
          </a:xfrm>
        </p:grpSpPr>
        <p:sp>
          <p:nvSpPr>
            <p:cNvPr name="Freeform 40" id="40"/>
            <p:cNvSpPr/>
            <p:nvPr/>
          </p:nvSpPr>
          <p:spPr>
            <a:xfrm flipH="false" flipV="false" rot="0">
              <a:off x="4288917"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41" id="41"/>
            <p:cNvSpPr/>
            <p:nvPr/>
          </p:nvSpPr>
          <p:spPr>
            <a:xfrm flipH="false" flipV="false" rot="0">
              <a:off x="139954" y="63500"/>
              <a:ext cx="4104513" cy="6350"/>
            </a:xfrm>
            <a:custGeom>
              <a:avLst/>
              <a:gdLst/>
              <a:ahLst/>
              <a:cxnLst/>
              <a:rect r="r" b="b" t="t" l="l"/>
              <a:pathLst>
                <a:path h="6350" w="4104513">
                  <a:moveTo>
                    <a:pt x="4000373" y="6350"/>
                  </a:moveTo>
                  <a:lnTo>
                    <a:pt x="3949827" y="6350"/>
                  </a:lnTo>
                  <a:cubicBezTo>
                    <a:pt x="3948049" y="6350"/>
                    <a:pt x="3946652" y="4953"/>
                    <a:pt x="3946652" y="3175"/>
                  </a:cubicBezTo>
                  <a:cubicBezTo>
                    <a:pt x="3946652" y="1397"/>
                    <a:pt x="3948049" y="0"/>
                    <a:pt x="3949827" y="0"/>
                  </a:cubicBezTo>
                  <a:lnTo>
                    <a:pt x="4000373" y="0"/>
                  </a:lnTo>
                  <a:cubicBezTo>
                    <a:pt x="4002151" y="0"/>
                    <a:pt x="4003548" y="1397"/>
                    <a:pt x="4003548" y="3175"/>
                  </a:cubicBezTo>
                  <a:cubicBezTo>
                    <a:pt x="4003548" y="4953"/>
                    <a:pt x="4002151" y="6350"/>
                    <a:pt x="4000373" y="6350"/>
                  </a:cubicBezTo>
                  <a:close/>
                  <a:moveTo>
                    <a:pt x="3899154" y="6350"/>
                  </a:moveTo>
                  <a:lnTo>
                    <a:pt x="3848608" y="6350"/>
                  </a:lnTo>
                  <a:cubicBezTo>
                    <a:pt x="3846830" y="6350"/>
                    <a:pt x="3845433" y="4953"/>
                    <a:pt x="3845433" y="3175"/>
                  </a:cubicBezTo>
                  <a:cubicBezTo>
                    <a:pt x="3845433" y="1397"/>
                    <a:pt x="3846830" y="0"/>
                    <a:pt x="3848608" y="0"/>
                  </a:cubicBezTo>
                  <a:lnTo>
                    <a:pt x="3899154" y="0"/>
                  </a:lnTo>
                  <a:cubicBezTo>
                    <a:pt x="3900932" y="0"/>
                    <a:pt x="3902329" y="1397"/>
                    <a:pt x="3902329" y="3175"/>
                  </a:cubicBezTo>
                  <a:cubicBezTo>
                    <a:pt x="3902329" y="4953"/>
                    <a:pt x="3900932" y="6350"/>
                    <a:pt x="3899154" y="6350"/>
                  </a:cubicBezTo>
                  <a:close/>
                  <a:moveTo>
                    <a:pt x="3797935" y="6350"/>
                  </a:moveTo>
                  <a:lnTo>
                    <a:pt x="3747389" y="6350"/>
                  </a:lnTo>
                  <a:cubicBezTo>
                    <a:pt x="3745611" y="6350"/>
                    <a:pt x="3744214" y="4953"/>
                    <a:pt x="3744214" y="3175"/>
                  </a:cubicBezTo>
                  <a:cubicBezTo>
                    <a:pt x="3744214" y="1397"/>
                    <a:pt x="3745611" y="0"/>
                    <a:pt x="3747389" y="0"/>
                  </a:cubicBezTo>
                  <a:lnTo>
                    <a:pt x="3797935" y="0"/>
                  </a:lnTo>
                  <a:cubicBezTo>
                    <a:pt x="3799713" y="0"/>
                    <a:pt x="3801110" y="1397"/>
                    <a:pt x="3801110" y="3175"/>
                  </a:cubicBezTo>
                  <a:cubicBezTo>
                    <a:pt x="3801110" y="4953"/>
                    <a:pt x="3799713" y="6350"/>
                    <a:pt x="3797935" y="6350"/>
                  </a:cubicBezTo>
                  <a:close/>
                  <a:moveTo>
                    <a:pt x="3696716" y="6350"/>
                  </a:moveTo>
                  <a:lnTo>
                    <a:pt x="3646170" y="6350"/>
                  </a:lnTo>
                  <a:cubicBezTo>
                    <a:pt x="3644392" y="6350"/>
                    <a:pt x="3642995" y="4953"/>
                    <a:pt x="3642995" y="3175"/>
                  </a:cubicBezTo>
                  <a:cubicBezTo>
                    <a:pt x="3642995" y="1397"/>
                    <a:pt x="3644392" y="0"/>
                    <a:pt x="3646170" y="0"/>
                  </a:cubicBezTo>
                  <a:lnTo>
                    <a:pt x="3696716" y="0"/>
                  </a:lnTo>
                  <a:cubicBezTo>
                    <a:pt x="3698494" y="0"/>
                    <a:pt x="3699891" y="1397"/>
                    <a:pt x="3699891" y="3175"/>
                  </a:cubicBezTo>
                  <a:cubicBezTo>
                    <a:pt x="3699891" y="4953"/>
                    <a:pt x="3698494" y="6350"/>
                    <a:pt x="3696716" y="6350"/>
                  </a:cubicBezTo>
                  <a:close/>
                  <a:moveTo>
                    <a:pt x="3595497" y="6350"/>
                  </a:moveTo>
                  <a:lnTo>
                    <a:pt x="3544951" y="6350"/>
                  </a:lnTo>
                  <a:cubicBezTo>
                    <a:pt x="3543173" y="6350"/>
                    <a:pt x="3541776" y="4953"/>
                    <a:pt x="3541776" y="3175"/>
                  </a:cubicBezTo>
                  <a:cubicBezTo>
                    <a:pt x="3541776" y="1397"/>
                    <a:pt x="3543173" y="0"/>
                    <a:pt x="3544951" y="0"/>
                  </a:cubicBezTo>
                  <a:lnTo>
                    <a:pt x="3595497" y="0"/>
                  </a:lnTo>
                  <a:cubicBezTo>
                    <a:pt x="3597275" y="0"/>
                    <a:pt x="3598672" y="1397"/>
                    <a:pt x="3598672" y="3175"/>
                  </a:cubicBezTo>
                  <a:cubicBezTo>
                    <a:pt x="3598672" y="4953"/>
                    <a:pt x="3597275" y="6350"/>
                    <a:pt x="3595497" y="6350"/>
                  </a:cubicBezTo>
                  <a:close/>
                  <a:moveTo>
                    <a:pt x="3494278" y="6350"/>
                  </a:moveTo>
                  <a:lnTo>
                    <a:pt x="3443732" y="6350"/>
                  </a:lnTo>
                  <a:cubicBezTo>
                    <a:pt x="3441954" y="6350"/>
                    <a:pt x="3440557" y="4953"/>
                    <a:pt x="3440557" y="3175"/>
                  </a:cubicBezTo>
                  <a:cubicBezTo>
                    <a:pt x="3440557" y="1397"/>
                    <a:pt x="3441954" y="0"/>
                    <a:pt x="3443732" y="0"/>
                  </a:cubicBezTo>
                  <a:lnTo>
                    <a:pt x="3494278" y="0"/>
                  </a:lnTo>
                  <a:cubicBezTo>
                    <a:pt x="3496056" y="0"/>
                    <a:pt x="3497453" y="1397"/>
                    <a:pt x="3497453" y="3175"/>
                  </a:cubicBezTo>
                  <a:cubicBezTo>
                    <a:pt x="3497453" y="4953"/>
                    <a:pt x="3496056" y="6350"/>
                    <a:pt x="3494278" y="6350"/>
                  </a:cubicBezTo>
                  <a:close/>
                  <a:moveTo>
                    <a:pt x="3393059" y="6350"/>
                  </a:moveTo>
                  <a:lnTo>
                    <a:pt x="3342513" y="6350"/>
                  </a:lnTo>
                  <a:cubicBezTo>
                    <a:pt x="3340735" y="6350"/>
                    <a:pt x="3339338" y="4953"/>
                    <a:pt x="3339338" y="3175"/>
                  </a:cubicBezTo>
                  <a:cubicBezTo>
                    <a:pt x="3339338" y="1397"/>
                    <a:pt x="3340735" y="0"/>
                    <a:pt x="3342513" y="0"/>
                  </a:cubicBezTo>
                  <a:lnTo>
                    <a:pt x="3393059" y="0"/>
                  </a:lnTo>
                  <a:cubicBezTo>
                    <a:pt x="3394837" y="0"/>
                    <a:pt x="3396234" y="1397"/>
                    <a:pt x="3396234" y="3175"/>
                  </a:cubicBezTo>
                  <a:cubicBezTo>
                    <a:pt x="3396234" y="4953"/>
                    <a:pt x="3394837" y="6350"/>
                    <a:pt x="3393059" y="6350"/>
                  </a:cubicBezTo>
                  <a:close/>
                  <a:moveTo>
                    <a:pt x="3291840" y="6350"/>
                  </a:moveTo>
                  <a:lnTo>
                    <a:pt x="3241294" y="6350"/>
                  </a:lnTo>
                  <a:cubicBezTo>
                    <a:pt x="3239516" y="6350"/>
                    <a:pt x="3238119" y="4953"/>
                    <a:pt x="3238119" y="3175"/>
                  </a:cubicBezTo>
                  <a:cubicBezTo>
                    <a:pt x="3238119" y="1397"/>
                    <a:pt x="3239516" y="0"/>
                    <a:pt x="3241294" y="0"/>
                  </a:cubicBezTo>
                  <a:lnTo>
                    <a:pt x="3291840" y="0"/>
                  </a:lnTo>
                  <a:cubicBezTo>
                    <a:pt x="3293618" y="0"/>
                    <a:pt x="3295015" y="1397"/>
                    <a:pt x="3295015" y="3175"/>
                  </a:cubicBezTo>
                  <a:cubicBezTo>
                    <a:pt x="3295015" y="4953"/>
                    <a:pt x="3293618" y="6350"/>
                    <a:pt x="3291840" y="6350"/>
                  </a:cubicBezTo>
                  <a:close/>
                  <a:moveTo>
                    <a:pt x="3190621" y="6350"/>
                  </a:moveTo>
                  <a:lnTo>
                    <a:pt x="3140075" y="6350"/>
                  </a:lnTo>
                  <a:cubicBezTo>
                    <a:pt x="3138297" y="6350"/>
                    <a:pt x="3136900" y="4953"/>
                    <a:pt x="3136900" y="3175"/>
                  </a:cubicBezTo>
                  <a:cubicBezTo>
                    <a:pt x="3136900" y="1397"/>
                    <a:pt x="3138297" y="0"/>
                    <a:pt x="3140075" y="0"/>
                  </a:cubicBezTo>
                  <a:lnTo>
                    <a:pt x="3190621" y="0"/>
                  </a:lnTo>
                  <a:cubicBezTo>
                    <a:pt x="3192399" y="0"/>
                    <a:pt x="3193796" y="1397"/>
                    <a:pt x="3193796" y="3175"/>
                  </a:cubicBezTo>
                  <a:cubicBezTo>
                    <a:pt x="3193796" y="4953"/>
                    <a:pt x="3192399" y="6350"/>
                    <a:pt x="3190621" y="6350"/>
                  </a:cubicBezTo>
                  <a:close/>
                  <a:moveTo>
                    <a:pt x="3089402" y="6350"/>
                  </a:moveTo>
                  <a:lnTo>
                    <a:pt x="3038856" y="6350"/>
                  </a:lnTo>
                  <a:cubicBezTo>
                    <a:pt x="3037078" y="6350"/>
                    <a:pt x="3035681" y="4953"/>
                    <a:pt x="3035681" y="3175"/>
                  </a:cubicBezTo>
                  <a:cubicBezTo>
                    <a:pt x="3035681" y="1397"/>
                    <a:pt x="3037078" y="0"/>
                    <a:pt x="3038856" y="0"/>
                  </a:cubicBezTo>
                  <a:lnTo>
                    <a:pt x="3089402" y="0"/>
                  </a:lnTo>
                  <a:cubicBezTo>
                    <a:pt x="3091180" y="0"/>
                    <a:pt x="3092577" y="1397"/>
                    <a:pt x="3092577" y="3175"/>
                  </a:cubicBezTo>
                  <a:cubicBezTo>
                    <a:pt x="3092577" y="4953"/>
                    <a:pt x="3091180" y="6350"/>
                    <a:pt x="3089402" y="6350"/>
                  </a:cubicBezTo>
                  <a:close/>
                  <a:moveTo>
                    <a:pt x="2988183" y="6350"/>
                  </a:moveTo>
                  <a:lnTo>
                    <a:pt x="2937637" y="6350"/>
                  </a:lnTo>
                  <a:cubicBezTo>
                    <a:pt x="2935859" y="6350"/>
                    <a:pt x="2934462" y="4953"/>
                    <a:pt x="2934462" y="3175"/>
                  </a:cubicBezTo>
                  <a:cubicBezTo>
                    <a:pt x="2934462" y="1397"/>
                    <a:pt x="2935859" y="0"/>
                    <a:pt x="2937637" y="0"/>
                  </a:cubicBezTo>
                  <a:lnTo>
                    <a:pt x="2988183" y="0"/>
                  </a:lnTo>
                  <a:cubicBezTo>
                    <a:pt x="2989961" y="0"/>
                    <a:pt x="2991358" y="1397"/>
                    <a:pt x="2991358" y="3175"/>
                  </a:cubicBezTo>
                  <a:cubicBezTo>
                    <a:pt x="2991358" y="4953"/>
                    <a:pt x="2989961" y="6350"/>
                    <a:pt x="2988183" y="6350"/>
                  </a:cubicBezTo>
                  <a:close/>
                  <a:moveTo>
                    <a:pt x="2886964" y="6350"/>
                  </a:moveTo>
                  <a:lnTo>
                    <a:pt x="2836418" y="6350"/>
                  </a:lnTo>
                  <a:cubicBezTo>
                    <a:pt x="2834640" y="6350"/>
                    <a:pt x="2833243" y="4953"/>
                    <a:pt x="2833243" y="3175"/>
                  </a:cubicBezTo>
                  <a:cubicBezTo>
                    <a:pt x="2833243" y="1397"/>
                    <a:pt x="2834640" y="0"/>
                    <a:pt x="2836418" y="0"/>
                  </a:cubicBezTo>
                  <a:lnTo>
                    <a:pt x="2886964" y="0"/>
                  </a:lnTo>
                  <a:cubicBezTo>
                    <a:pt x="2888742" y="0"/>
                    <a:pt x="2890139" y="1397"/>
                    <a:pt x="2890139" y="3175"/>
                  </a:cubicBezTo>
                  <a:cubicBezTo>
                    <a:pt x="2890139" y="4953"/>
                    <a:pt x="2888742" y="6350"/>
                    <a:pt x="2886964" y="6350"/>
                  </a:cubicBezTo>
                  <a:close/>
                  <a:moveTo>
                    <a:pt x="2785745" y="6350"/>
                  </a:moveTo>
                  <a:lnTo>
                    <a:pt x="2735199" y="6350"/>
                  </a:lnTo>
                  <a:cubicBezTo>
                    <a:pt x="2733421" y="6350"/>
                    <a:pt x="2732024" y="4953"/>
                    <a:pt x="2732024" y="3175"/>
                  </a:cubicBezTo>
                  <a:cubicBezTo>
                    <a:pt x="2732024" y="1397"/>
                    <a:pt x="2733421" y="0"/>
                    <a:pt x="2735199" y="0"/>
                  </a:cubicBezTo>
                  <a:lnTo>
                    <a:pt x="2785745" y="0"/>
                  </a:lnTo>
                  <a:cubicBezTo>
                    <a:pt x="2787523" y="0"/>
                    <a:pt x="2788920" y="1397"/>
                    <a:pt x="2788920" y="3175"/>
                  </a:cubicBezTo>
                  <a:cubicBezTo>
                    <a:pt x="2788920" y="4953"/>
                    <a:pt x="2787523" y="6350"/>
                    <a:pt x="2785745" y="6350"/>
                  </a:cubicBezTo>
                  <a:close/>
                  <a:moveTo>
                    <a:pt x="2684526" y="6350"/>
                  </a:moveTo>
                  <a:lnTo>
                    <a:pt x="2633980" y="6350"/>
                  </a:lnTo>
                  <a:cubicBezTo>
                    <a:pt x="2632202" y="6350"/>
                    <a:pt x="2630805" y="4953"/>
                    <a:pt x="2630805" y="3175"/>
                  </a:cubicBezTo>
                  <a:cubicBezTo>
                    <a:pt x="2630805" y="1397"/>
                    <a:pt x="2632202" y="0"/>
                    <a:pt x="2633980" y="0"/>
                  </a:cubicBezTo>
                  <a:lnTo>
                    <a:pt x="2684526" y="0"/>
                  </a:lnTo>
                  <a:cubicBezTo>
                    <a:pt x="2686304" y="0"/>
                    <a:pt x="2687701" y="1397"/>
                    <a:pt x="2687701" y="3175"/>
                  </a:cubicBezTo>
                  <a:cubicBezTo>
                    <a:pt x="2687701" y="4953"/>
                    <a:pt x="2686304" y="6350"/>
                    <a:pt x="2684526" y="6350"/>
                  </a:cubicBezTo>
                  <a:close/>
                  <a:moveTo>
                    <a:pt x="2583307" y="6350"/>
                  </a:moveTo>
                  <a:lnTo>
                    <a:pt x="2532761" y="6350"/>
                  </a:lnTo>
                  <a:cubicBezTo>
                    <a:pt x="2530983" y="6350"/>
                    <a:pt x="2529586" y="4953"/>
                    <a:pt x="2529586" y="3175"/>
                  </a:cubicBezTo>
                  <a:cubicBezTo>
                    <a:pt x="2529586" y="1397"/>
                    <a:pt x="2530983" y="0"/>
                    <a:pt x="2532761" y="0"/>
                  </a:cubicBezTo>
                  <a:lnTo>
                    <a:pt x="2583307" y="0"/>
                  </a:lnTo>
                  <a:cubicBezTo>
                    <a:pt x="2585085" y="0"/>
                    <a:pt x="2586482" y="1397"/>
                    <a:pt x="2586482" y="3175"/>
                  </a:cubicBezTo>
                  <a:cubicBezTo>
                    <a:pt x="2586482" y="4953"/>
                    <a:pt x="2585085" y="6350"/>
                    <a:pt x="2583307" y="6350"/>
                  </a:cubicBezTo>
                  <a:close/>
                  <a:moveTo>
                    <a:pt x="2482088" y="6350"/>
                  </a:moveTo>
                  <a:lnTo>
                    <a:pt x="2431796" y="6350"/>
                  </a:lnTo>
                  <a:cubicBezTo>
                    <a:pt x="2430018" y="6350"/>
                    <a:pt x="2428621" y="4953"/>
                    <a:pt x="2428621" y="3175"/>
                  </a:cubicBezTo>
                  <a:cubicBezTo>
                    <a:pt x="2428621" y="1397"/>
                    <a:pt x="2430018" y="0"/>
                    <a:pt x="2431796" y="0"/>
                  </a:cubicBezTo>
                  <a:lnTo>
                    <a:pt x="2482342" y="0"/>
                  </a:lnTo>
                  <a:cubicBezTo>
                    <a:pt x="2484120" y="0"/>
                    <a:pt x="2485517" y="1397"/>
                    <a:pt x="2485517" y="3175"/>
                  </a:cubicBezTo>
                  <a:cubicBezTo>
                    <a:pt x="2485517" y="4953"/>
                    <a:pt x="2484120" y="6350"/>
                    <a:pt x="2482342" y="6350"/>
                  </a:cubicBezTo>
                  <a:close/>
                  <a:moveTo>
                    <a:pt x="2380869" y="6350"/>
                  </a:moveTo>
                  <a:lnTo>
                    <a:pt x="2330323" y="6350"/>
                  </a:lnTo>
                  <a:cubicBezTo>
                    <a:pt x="2328545" y="6350"/>
                    <a:pt x="2327148" y="4953"/>
                    <a:pt x="2327148" y="3175"/>
                  </a:cubicBezTo>
                  <a:cubicBezTo>
                    <a:pt x="2327148" y="1397"/>
                    <a:pt x="2328545" y="0"/>
                    <a:pt x="2330323" y="0"/>
                  </a:cubicBezTo>
                  <a:lnTo>
                    <a:pt x="2380869" y="0"/>
                  </a:lnTo>
                  <a:cubicBezTo>
                    <a:pt x="2382647" y="0"/>
                    <a:pt x="2384044" y="1397"/>
                    <a:pt x="2384044" y="3175"/>
                  </a:cubicBezTo>
                  <a:cubicBezTo>
                    <a:pt x="2384044" y="4953"/>
                    <a:pt x="2382647" y="6350"/>
                    <a:pt x="2380869" y="6350"/>
                  </a:cubicBezTo>
                  <a:close/>
                  <a:moveTo>
                    <a:pt x="2279650" y="6350"/>
                  </a:moveTo>
                  <a:lnTo>
                    <a:pt x="2229104" y="6350"/>
                  </a:lnTo>
                  <a:cubicBezTo>
                    <a:pt x="2227326" y="6350"/>
                    <a:pt x="2225929" y="4953"/>
                    <a:pt x="2225929" y="3175"/>
                  </a:cubicBezTo>
                  <a:cubicBezTo>
                    <a:pt x="2225929" y="1397"/>
                    <a:pt x="2227326" y="0"/>
                    <a:pt x="2229104" y="0"/>
                  </a:cubicBezTo>
                  <a:lnTo>
                    <a:pt x="2279650" y="0"/>
                  </a:lnTo>
                  <a:cubicBezTo>
                    <a:pt x="2281428" y="0"/>
                    <a:pt x="2282825" y="1397"/>
                    <a:pt x="2282825" y="3175"/>
                  </a:cubicBezTo>
                  <a:cubicBezTo>
                    <a:pt x="2282825" y="4953"/>
                    <a:pt x="2281428" y="6350"/>
                    <a:pt x="2279650" y="6350"/>
                  </a:cubicBezTo>
                  <a:close/>
                  <a:moveTo>
                    <a:pt x="2178431" y="6350"/>
                  </a:moveTo>
                  <a:lnTo>
                    <a:pt x="2128266" y="6350"/>
                  </a:lnTo>
                  <a:cubicBezTo>
                    <a:pt x="2126488" y="6350"/>
                    <a:pt x="2125091" y="4953"/>
                    <a:pt x="2125091" y="3175"/>
                  </a:cubicBezTo>
                  <a:cubicBezTo>
                    <a:pt x="2125091" y="1397"/>
                    <a:pt x="2126488" y="0"/>
                    <a:pt x="2128266" y="0"/>
                  </a:cubicBezTo>
                  <a:lnTo>
                    <a:pt x="2178812" y="0"/>
                  </a:lnTo>
                  <a:cubicBezTo>
                    <a:pt x="2180590" y="0"/>
                    <a:pt x="2181987" y="1397"/>
                    <a:pt x="2181987" y="3175"/>
                  </a:cubicBezTo>
                  <a:cubicBezTo>
                    <a:pt x="2181987" y="4953"/>
                    <a:pt x="2180590" y="6350"/>
                    <a:pt x="2178812" y="6350"/>
                  </a:cubicBezTo>
                  <a:close/>
                  <a:moveTo>
                    <a:pt x="2077212" y="6350"/>
                  </a:moveTo>
                  <a:lnTo>
                    <a:pt x="2026666" y="6350"/>
                  </a:lnTo>
                  <a:cubicBezTo>
                    <a:pt x="2024888" y="6350"/>
                    <a:pt x="2023491" y="4953"/>
                    <a:pt x="2023491" y="3175"/>
                  </a:cubicBezTo>
                  <a:cubicBezTo>
                    <a:pt x="2023491" y="1397"/>
                    <a:pt x="2024888" y="0"/>
                    <a:pt x="2026666" y="0"/>
                  </a:cubicBezTo>
                  <a:lnTo>
                    <a:pt x="2077212" y="0"/>
                  </a:lnTo>
                  <a:cubicBezTo>
                    <a:pt x="2078990" y="0"/>
                    <a:pt x="2080387" y="1397"/>
                    <a:pt x="2080387" y="3175"/>
                  </a:cubicBezTo>
                  <a:cubicBezTo>
                    <a:pt x="2080387" y="4953"/>
                    <a:pt x="2078990" y="6350"/>
                    <a:pt x="2077212" y="6350"/>
                  </a:cubicBezTo>
                  <a:close/>
                  <a:moveTo>
                    <a:pt x="1975993" y="6350"/>
                  </a:moveTo>
                  <a:lnTo>
                    <a:pt x="1925447" y="6350"/>
                  </a:lnTo>
                  <a:cubicBezTo>
                    <a:pt x="1923669" y="6350"/>
                    <a:pt x="1922272" y="4953"/>
                    <a:pt x="1922272" y="3175"/>
                  </a:cubicBezTo>
                  <a:cubicBezTo>
                    <a:pt x="1922272" y="1397"/>
                    <a:pt x="1923669" y="0"/>
                    <a:pt x="1925447" y="0"/>
                  </a:cubicBezTo>
                  <a:lnTo>
                    <a:pt x="1975993" y="0"/>
                  </a:lnTo>
                  <a:cubicBezTo>
                    <a:pt x="1977771" y="0"/>
                    <a:pt x="1979168" y="1397"/>
                    <a:pt x="1979168" y="3175"/>
                  </a:cubicBezTo>
                  <a:cubicBezTo>
                    <a:pt x="1979168" y="4953"/>
                    <a:pt x="1977771" y="6350"/>
                    <a:pt x="1975993" y="6350"/>
                  </a:cubicBezTo>
                  <a:close/>
                  <a:moveTo>
                    <a:pt x="1874774" y="6350"/>
                  </a:moveTo>
                  <a:lnTo>
                    <a:pt x="1824736" y="6350"/>
                  </a:lnTo>
                  <a:cubicBezTo>
                    <a:pt x="1822958" y="6350"/>
                    <a:pt x="1821561" y="4953"/>
                    <a:pt x="1821561" y="3175"/>
                  </a:cubicBezTo>
                  <a:cubicBezTo>
                    <a:pt x="1821561" y="1397"/>
                    <a:pt x="1822958" y="0"/>
                    <a:pt x="1824736" y="0"/>
                  </a:cubicBezTo>
                  <a:lnTo>
                    <a:pt x="1875282" y="0"/>
                  </a:lnTo>
                  <a:cubicBezTo>
                    <a:pt x="1877060" y="0"/>
                    <a:pt x="1878457" y="1397"/>
                    <a:pt x="1878457" y="3175"/>
                  </a:cubicBezTo>
                  <a:cubicBezTo>
                    <a:pt x="1878457" y="4953"/>
                    <a:pt x="1877060" y="6350"/>
                    <a:pt x="1875282" y="6350"/>
                  </a:cubicBezTo>
                  <a:close/>
                  <a:moveTo>
                    <a:pt x="1773555" y="6350"/>
                  </a:moveTo>
                  <a:lnTo>
                    <a:pt x="1723009" y="6350"/>
                  </a:lnTo>
                  <a:cubicBezTo>
                    <a:pt x="1721231" y="6350"/>
                    <a:pt x="1719834" y="4953"/>
                    <a:pt x="1719834" y="3175"/>
                  </a:cubicBezTo>
                  <a:cubicBezTo>
                    <a:pt x="1719834" y="1397"/>
                    <a:pt x="1721231" y="0"/>
                    <a:pt x="1723009" y="0"/>
                  </a:cubicBezTo>
                  <a:lnTo>
                    <a:pt x="1773555" y="0"/>
                  </a:lnTo>
                  <a:cubicBezTo>
                    <a:pt x="1775333" y="0"/>
                    <a:pt x="1776730" y="1397"/>
                    <a:pt x="1776730" y="3175"/>
                  </a:cubicBezTo>
                  <a:cubicBezTo>
                    <a:pt x="1776730" y="4953"/>
                    <a:pt x="1775333" y="6350"/>
                    <a:pt x="1773555" y="6350"/>
                  </a:cubicBezTo>
                  <a:close/>
                  <a:moveTo>
                    <a:pt x="1672336" y="6350"/>
                  </a:moveTo>
                  <a:lnTo>
                    <a:pt x="1621790" y="6350"/>
                  </a:lnTo>
                  <a:cubicBezTo>
                    <a:pt x="1620012" y="6350"/>
                    <a:pt x="1618615" y="4953"/>
                    <a:pt x="1618615" y="3175"/>
                  </a:cubicBezTo>
                  <a:cubicBezTo>
                    <a:pt x="1618615" y="1397"/>
                    <a:pt x="1620012" y="0"/>
                    <a:pt x="1621790" y="0"/>
                  </a:cubicBezTo>
                  <a:lnTo>
                    <a:pt x="1672336" y="0"/>
                  </a:lnTo>
                  <a:cubicBezTo>
                    <a:pt x="1674114" y="0"/>
                    <a:pt x="1675511" y="1397"/>
                    <a:pt x="1675511" y="3175"/>
                  </a:cubicBezTo>
                  <a:cubicBezTo>
                    <a:pt x="1675511" y="4953"/>
                    <a:pt x="1674114" y="6350"/>
                    <a:pt x="1672336" y="6350"/>
                  </a:cubicBezTo>
                  <a:close/>
                  <a:moveTo>
                    <a:pt x="1571117" y="6350"/>
                  </a:moveTo>
                  <a:lnTo>
                    <a:pt x="1520571" y="6350"/>
                  </a:lnTo>
                  <a:cubicBezTo>
                    <a:pt x="1518793" y="6350"/>
                    <a:pt x="1517396" y="4953"/>
                    <a:pt x="1517396" y="3175"/>
                  </a:cubicBezTo>
                  <a:cubicBezTo>
                    <a:pt x="1517396" y="1397"/>
                    <a:pt x="1518793" y="0"/>
                    <a:pt x="1520571" y="0"/>
                  </a:cubicBezTo>
                  <a:lnTo>
                    <a:pt x="1571117" y="0"/>
                  </a:lnTo>
                  <a:cubicBezTo>
                    <a:pt x="1572895" y="0"/>
                    <a:pt x="1574292" y="1397"/>
                    <a:pt x="1574292" y="3175"/>
                  </a:cubicBezTo>
                  <a:cubicBezTo>
                    <a:pt x="1574292" y="4953"/>
                    <a:pt x="1572895" y="6350"/>
                    <a:pt x="1571117" y="6350"/>
                  </a:cubicBezTo>
                  <a:close/>
                  <a:moveTo>
                    <a:pt x="1469898" y="6350"/>
                  </a:moveTo>
                  <a:lnTo>
                    <a:pt x="1419352" y="6350"/>
                  </a:lnTo>
                  <a:cubicBezTo>
                    <a:pt x="1417574" y="6350"/>
                    <a:pt x="1416177" y="4953"/>
                    <a:pt x="1416177" y="3175"/>
                  </a:cubicBezTo>
                  <a:cubicBezTo>
                    <a:pt x="1416177" y="1397"/>
                    <a:pt x="1417574" y="0"/>
                    <a:pt x="1419352" y="0"/>
                  </a:cubicBezTo>
                  <a:lnTo>
                    <a:pt x="1469898" y="0"/>
                  </a:lnTo>
                  <a:cubicBezTo>
                    <a:pt x="1471676" y="0"/>
                    <a:pt x="1473073" y="1397"/>
                    <a:pt x="1473073" y="3175"/>
                  </a:cubicBezTo>
                  <a:cubicBezTo>
                    <a:pt x="1473073" y="4953"/>
                    <a:pt x="1471676" y="6350"/>
                    <a:pt x="1469898" y="6350"/>
                  </a:cubicBezTo>
                  <a:close/>
                  <a:moveTo>
                    <a:pt x="1368679" y="6350"/>
                  </a:moveTo>
                  <a:lnTo>
                    <a:pt x="1318133" y="6350"/>
                  </a:lnTo>
                  <a:cubicBezTo>
                    <a:pt x="1316355" y="6350"/>
                    <a:pt x="1314958" y="4953"/>
                    <a:pt x="1314958" y="3175"/>
                  </a:cubicBezTo>
                  <a:cubicBezTo>
                    <a:pt x="1314958" y="1397"/>
                    <a:pt x="1316355" y="0"/>
                    <a:pt x="1318133" y="0"/>
                  </a:cubicBezTo>
                  <a:lnTo>
                    <a:pt x="1368679" y="0"/>
                  </a:lnTo>
                  <a:cubicBezTo>
                    <a:pt x="1370457" y="0"/>
                    <a:pt x="1371854" y="1397"/>
                    <a:pt x="1371854" y="3175"/>
                  </a:cubicBezTo>
                  <a:cubicBezTo>
                    <a:pt x="1371854" y="4953"/>
                    <a:pt x="1370457" y="6350"/>
                    <a:pt x="1368679" y="6350"/>
                  </a:cubicBezTo>
                  <a:close/>
                  <a:moveTo>
                    <a:pt x="1267460" y="6350"/>
                  </a:moveTo>
                  <a:lnTo>
                    <a:pt x="1216914" y="6350"/>
                  </a:lnTo>
                  <a:cubicBezTo>
                    <a:pt x="1215136" y="6350"/>
                    <a:pt x="1213739" y="4953"/>
                    <a:pt x="1213739" y="3175"/>
                  </a:cubicBezTo>
                  <a:cubicBezTo>
                    <a:pt x="1213739" y="1397"/>
                    <a:pt x="1215136" y="0"/>
                    <a:pt x="1216914" y="0"/>
                  </a:cubicBezTo>
                  <a:lnTo>
                    <a:pt x="1267460" y="0"/>
                  </a:lnTo>
                  <a:cubicBezTo>
                    <a:pt x="1269238" y="0"/>
                    <a:pt x="1270635" y="1397"/>
                    <a:pt x="1270635" y="3175"/>
                  </a:cubicBezTo>
                  <a:cubicBezTo>
                    <a:pt x="1270635" y="4953"/>
                    <a:pt x="1269238" y="6350"/>
                    <a:pt x="1267460" y="6350"/>
                  </a:cubicBezTo>
                  <a:close/>
                  <a:moveTo>
                    <a:pt x="1166241" y="6350"/>
                  </a:moveTo>
                  <a:lnTo>
                    <a:pt x="1116330" y="6350"/>
                  </a:lnTo>
                  <a:cubicBezTo>
                    <a:pt x="1114552" y="6350"/>
                    <a:pt x="1113155" y="4953"/>
                    <a:pt x="1113155" y="3175"/>
                  </a:cubicBezTo>
                  <a:cubicBezTo>
                    <a:pt x="1113155" y="1397"/>
                    <a:pt x="1114552" y="0"/>
                    <a:pt x="1116330" y="0"/>
                  </a:cubicBezTo>
                  <a:lnTo>
                    <a:pt x="1166876" y="0"/>
                  </a:lnTo>
                  <a:cubicBezTo>
                    <a:pt x="1168654" y="0"/>
                    <a:pt x="1170051" y="1397"/>
                    <a:pt x="1170051" y="3175"/>
                  </a:cubicBezTo>
                  <a:cubicBezTo>
                    <a:pt x="1170051" y="4953"/>
                    <a:pt x="1168654" y="6350"/>
                    <a:pt x="1166876" y="6350"/>
                  </a:cubicBezTo>
                  <a:close/>
                  <a:moveTo>
                    <a:pt x="1065022" y="6350"/>
                  </a:moveTo>
                  <a:lnTo>
                    <a:pt x="1015111" y="6350"/>
                  </a:lnTo>
                  <a:cubicBezTo>
                    <a:pt x="1013333" y="6350"/>
                    <a:pt x="1011936" y="4953"/>
                    <a:pt x="1011936" y="3175"/>
                  </a:cubicBezTo>
                  <a:cubicBezTo>
                    <a:pt x="1011936" y="1397"/>
                    <a:pt x="1013333" y="0"/>
                    <a:pt x="1015111" y="0"/>
                  </a:cubicBezTo>
                  <a:lnTo>
                    <a:pt x="1065657" y="0"/>
                  </a:lnTo>
                  <a:cubicBezTo>
                    <a:pt x="1067435" y="0"/>
                    <a:pt x="1068832" y="1397"/>
                    <a:pt x="1068832" y="3175"/>
                  </a:cubicBezTo>
                  <a:cubicBezTo>
                    <a:pt x="1068832" y="4953"/>
                    <a:pt x="1067435" y="6350"/>
                    <a:pt x="1065657" y="6350"/>
                  </a:cubicBezTo>
                  <a:close/>
                  <a:moveTo>
                    <a:pt x="963803" y="6350"/>
                  </a:moveTo>
                  <a:lnTo>
                    <a:pt x="913892" y="6350"/>
                  </a:lnTo>
                  <a:cubicBezTo>
                    <a:pt x="912114" y="6350"/>
                    <a:pt x="910717" y="4953"/>
                    <a:pt x="910717" y="3175"/>
                  </a:cubicBezTo>
                  <a:cubicBezTo>
                    <a:pt x="910717" y="1397"/>
                    <a:pt x="912114" y="0"/>
                    <a:pt x="913892" y="0"/>
                  </a:cubicBezTo>
                  <a:lnTo>
                    <a:pt x="964438" y="0"/>
                  </a:lnTo>
                  <a:cubicBezTo>
                    <a:pt x="966216" y="0"/>
                    <a:pt x="967613" y="1397"/>
                    <a:pt x="967613" y="3175"/>
                  </a:cubicBezTo>
                  <a:cubicBezTo>
                    <a:pt x="967613" y="4953"/>
                    <a:pt x="966216" y="6350"/>
                    <a:pt x="964438" y="6350"/>
                  </a:cubicBezTo>
                  <a:close/>
                  <a:moveTo>
                    <a:pt x="863346" y="6350"/>
                  </a:moveTo>
                  <a:lnTo>
                    <a:pt x="812800" y="6350"/>
                  </a:lnTo>
                  <a:cubicBezTo>
                    <a:pt x="811022" y="6350"/>
                    <a:pt x="809625" y="4953"/>
                    <a:pt x="809625" y="3175"/>
                  </a:cubicBezTo>
                  <a:cubicBezTo>
                    <a:pt x="809625" y="1397"/>
                    <a:pt x="811022" y="0"/>
                    <a:pt x="812800" y="0"/>
                  </a:cubicBezTo>
                  <a:lnTo>
                    <a:pt x="863346" y="0"/>
                  </a:lnTo>
                  <a:cubicBezTo>
                    <a:pt x="865124" y="0"/>
                    <a:pt x="866521" y="1397"/>
                    <a:pt x="866521" y="3175"/>
                  </a:cubicBezTo>
                  <a:cubicBezTo>
                    <a:pt x="866521" y="4953"/>
                    <a:pt x="865124" y="6350"/>
                    <a:pt x="863346" y="6350"/>
                  </a:cubicBezTo>
                  <a:close/>
                  <a:moveTo>
                    <a:pt x="762127" y="6350"/>
                  </a:moveTo>
                  <a:lnTo>
                    <a:pt x="711581" y="6350"/>
                  </a:lnTo>
                  <a:cubicBezTo>
                    <a:pt x="709803" y="6350"/>
                    <a:pt x="708406" y="4953"/>
                    <a:pt x="708406" y="3175"/>
                  </a:cubicBezTo>
                  <a:cubicBezTo>
                    <a:pt x="708406" y="1397"/>
                    <a:pt x="709803" y="0"/>
                    <a:pt x="711581" y="0"/>
                  </a:cubicBezTo>
                  <a:lnTo>
                    <a:pt x="762127" y="0"/>
                  </a:lnTo>
                  <a:cubicBezTo>
                    <a:pt x="763905" y="0"/>
                    <a:pt x="765302" y="1397"/>
                    <a:pt x="765302" y="3175"/>
                  </a:cubicBezTo>
                  <a:cubicBezTo>
                    <a:pt x="765302" y="4953"/>
                    <a:pt x="763905" y="6350"/>
                    <a:pt x="762127" y="6350"/>
                  </a:cubicBezTo>
                  <a:close/>
                  <a:moveTo>
                    <a:pt x="660908" y="6350"/>
                  </a:moveTo>
                  <a:lnTo>
                    <a:pt x="610362" y="6350"/>
                  </a:lnTo>
                  <a:cubicBezTo>
                    <a:pt x="608584" y="6350"/>
                    <a:pt x="607187" y="4953"/>
                    <a:pt x="607187" y="3175"/>
                  </a:cubicBezTo>
                  <a:cubicBezTo>
                    <a:pt x="607187" y="1397"/>
                    <a:pt x="608584" y="0"/>
                    <a:pt x="610362" y="0"/>
                  </a:cubicBezTo>
                  <a:lnTo>
                    <a:pt x="660908" y="0"/>
                  </a:lnTo>
                  <a:cubicBezTo>
                    <a:pt x="662686" y="0"/>
                    <a:pt x="664083" y="1397"/>
                    <a:pt x="664083" y="3175"/>
                  </a:cubicBezTo>
                  <a:cubicBezTo>
                    <a:pt x="664083" y="4953"/>
                    <a:pt x="662686" y="6350"/>
                    <a:pt x="660908" y="6350"/>
                  </a:cubicBezTo>
                  <a:close/>
                  <a:moveTo>
                    <a:pt x="559689" y="6350"/>
                  </a:moveTo>
                  <a:lnTo>
                    <a:pt x="509143" y="6350"/>
                  </a:lnTo>
                  <a:cubicBezTo>
                    <a:pt x="507365" y="6350"/>
                    <a:pt x="505968" y="4953"/>
                    <a:pt x="505968" y="3175"/>
                  </a:cubicBezTo>
                  <a:cubicBezTo>
                    <a:pt x="505968" y="1397"/>
                    <a:pt x="507365" y="0"/>
                    <a:pt x="509143" y="0"/>
                  </a:cubicBezTo>
                  <a:lnTo>
                    <a:pt x="559816" y="0"/>
                  </a:lnTo>
                  <a:cubicBezTo>
                    <a:pt x="561594" y="0"/>
                    <a:pt x="562991" y="1397"/>
                    <a:pt x="562991" y="3175"/>
                  </a:cubicBezTo>
                  <a:cubicBezTo>
                    <a:pt x="562991" y="4953"/>
                    <a:pt x="561594" y="6350"/>
                    <a:pt x="559816" y="6350"/>
                  </a:cubicBezTo>
                  <a:close/>
                  <a:moveTo>
                    <a:pt x="458470" y="6350"/>
                  </a:moveTo>
                  <a:lnTo>
                    <a:pt x="407924" y="6350"/>
                  </a:lnTo>
                  <a:cubicBezTo>
                    <a:pt x="406146" y="6350"/>
                    <a:pt x="404749" y="4953"/>
                    <a:pt x="404749" y="3175"/>
                  </a:cubicBezTo>
                  <a:cubicBezTo>
                    <a:pt x="404749" y="1397"/>
                    <a:pt x="406146" y="0"/>
                    <a:pt x="407924" y="0"/>
                  </a:cubicBezTo>
                  <a:lnTo>
                    <a:pt x="458470" y="0"/>
                  </a:lnTo>
                  <a:cubicBezTo>
                    <a:pt x="460248" y="0"/>
                    <a:pt x="461645" y="1397"/>
                    <a:pt x="461645" y="3175"/>
                  </a:cubicBezTo>
                  <a:cubicBezTo>
                    <a:pt x="461645" y="4953"/>
                    <a:pt x="460248" y="6350"/>
                    <a:pt x="458470" y="6350"/>
                  </a:cubicBezTo>
                  <a:close/>
                  <a:moveTo>
                    <a:pt x="357251" y="6350"/>
                  </a:moveTo>
                  <a:lnTo>
                    <a:pt x="306832" y="6350"/>
                  </a:lnTo>
                  <a:cubicBezTo>
                    <a:pt x="305054" y="6350"/>
                    <a:pt x="303657" y="4953"/>
                    <a:pt x="303657" y="3175"/>
                  </a:cubicBezTo>
                  <a:cubicBezTo>
                    <a:pt x="303657" y="1397"/>
                    <a:pt x="305054" y="0"/>
                    <a:pt x="306832" y="0"/>
                  </a:cubicBezTo>
                  <a:lnTo>
                    <a:pt x="357378" y="0"/>
                  </a:lnTo>
                  <a:cubicBezTo>
                    <a:pt x="359156" y="0"/>
                    <a:pt x="360553" y="1397"/>
                    <a:pt x="360553" y="3175"/>
                  </a:cubicBezTo>
                  <a:cubicBezTo>
                    <a:pt x="360553" y="4953"/>
                    <a:pt x="359156" y="6350"/>
                    <a:pt x="357378" y="6350"/>
                  </a:cubicBezTo>
                  <a:close/>
                  <a:moveTo>
                    <a:pt x="256032" y="6350"/>
                  </a:moveTo>
                  <a:lnTo>
                    <a:pt x="205613" y="6350"/>
                  </a:lnTo>
                  <a:cubicBezTo>
                    <a:pt x="203835" y="6350"/>
                    <a:pt x="202438" y="4953"/>
                    <a:pt x="202438" y="3175"/>
                  </a:cubicBezTo>
                  <a:cubicBezTo>
                    <a:pt x="202438" y="1397"/>
                    <a:pt x="203835" y="0"/>
                    <a:pt x="205613" y="0"/>
                  </a:cubicBezTo>
                  <a:lnTo>
                    <a:pt x="256159" y="0"/>
                  </a:lnTo>
                  <a:cubicBezTo>
                    <a:pt x="257937" y="0"/>
                    <a:pt x="259334" y="1397"/>
                    <a:pt x="259334" y="3175"/>
                  </a:cubicBezTo>
                  <a:cubicBezTo>
                    <a:pt x="259334" y="4953"/>
                    <a:pt x="257937" y="6350"/>
                    <a:pt x="256159" y="6350"/>
                  </a:cubicBezTo>
                  <a:close/>
                  <a:moveTo>
                    <a:pt x="154813" y="6350"/>
                  </a:moveTo>
                  <a:lnTo>
                    <a:pt x="104394" y="6350"/>
                  </a:lnTo>
                  <a:cubicBezTo>
                    <a:pt x="102616" y="6350"/>
                    <a:pt x="101219" y="4953"/>
                    <a:pt x="101219" y="3175"/>
                  </a:cubicBezTo>
                  <a:cubicBezTo>
                    <a:pt x="101219" y="1397"/>
                    <a:pt x="102616" y="0"/>
                    <a:pt x="104394" y="0"/>
                  </a:cubicBezTo>
                  <a:lnTo>
                    <a:pt x="154940" y="0"/>
                  </a:lnTo>
                  <a:cubicBezTo>
                    <a:pt x="156718" y="0"/>
                    <a:pt x="158115" y="1397"/>
                    <a:pt x="158115" y="3175"/>
                  </a:cubicBezTo>
                  <a:cubicBezTo>
                    <a:pt x="158115" y="4953"/>
                    <a:pt x="156718" y="6350"/>
                    <a:pt x="154940" y="6350"/>
                  </a:cubicBezTo>
                  <a:close/>
                  <a:moveTo>
                    <a:pt x="53594" y="6350"/>
                  </a:moveTo>
                  <a:lnTo>
                    <a:pt x="3175" y="6350"/>
                  </a:lnTo>
                  <a:cubicBezTo>
                    <a:pt x="1397" y="6350"/>
                    <a:pt x="0" y="4953"/>
                    <a:pt x="0" y="3175"/>
                  </a:cubicBezTo>
                  <a:cubicBezTo>
                    <a:pt x="0" y="1397"/>
                    <a:pt x="1397" y="0"/>
                    <a:pt x="3175" y="0"/>
                  </a:cubicBezTo>
                  <a:lnTo>
                    <a:pt x="53721" y="0"/>
                  </a:lnTo>
                  <a:cubicBezTo>
                    <a:pt x="55499" y="0"/>
                    <a:pt x="56896" y="1397"/>
                    <a:pt x="56896" y="3175"/>
                  </a:cubicBezTo>
                  <a:cubicBezTo>
                    <a:pt x="56896" y="4953"/>
                    <a:pt x="55499" y="6350"/>
                    <a:pt x="53721" y="6350"/>
                  </a:cubicBezTo>
                  <a:close/>
                  <a:moveTo>
                    <a:pt x="4101338" y="6350"/>
                  </a:moveTo>
                  <a:lnTo>
                    <a:pt x="4050792" y="6350"/>
                  </a:lnTo>
                  <a:cubicBezTo>
                    <a:pt x="4049014" y="6350"/>
                    <a:pt x="4047617" y="4953"/>
                    <a:pt x="4047617" y="3175"/>
                  </a:cubicBezTo>
                  <a:cubicBezTo>
                    <a:pt x="4047617" y="1397"/>
                    <a:pt x="4049014" y="0"/>
                    <a:pt x="4050792" y="0"/>
                  </a:cubicBezTo>
                  <a:lnTo>
                    <a:pt x="4101338" y="0"/>
                  </a:lnTo>
                  <a:cubicBezTo>
                    <a:pt x="4103116" y="0"/>
                    <a:pt x="4104513" y="1397"/>
                    <a:pt x="4104513" y="3175"/>
                  </a:cubicBezTo>
                  <a:cubicBezTo>
                    <a:pt x="4104513" y="4953"/>
                    <a:pt x="4103116" y="6350"/>
                    <a:pt x="4101338" y="6350"/>
                  </a:cubicBezTo>
                  <a:close/>
                </a:path>
              </a:pathLst>
            </a:custGeom>
            <a:solidFill>
              <a:srgbClr val="121518"/>
            </a:solidFill>
          </p:spPr>
        </p:sp>
        <p:sp>
          <p:nvSpPr>
            <p:cNvPr name="Freeform 42" id="42"/>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43" id="43"/>
          <p:cNvGrpSpPr>
            <a:grpSpLocks noChangeAspect="true"/>
          </p:cNvGrpSpPr>
          <p:nvPr/>
        </p:nvGrpSpPr>
        <p:grpSpPr>
          <a:xfrm rot="0">
            <a:off x="1043349" y="3748469"/>
            <a:ext cx="3987422" cy="133350"/>
            <a:chOff x="0" y="0"/>
            <a:chExt cx="3987419" cy="133350"/>
          </a:xfrm>
        </p:grpSpPr>
        <p:sp>
          <p:nvSpPr>
            <p:cNvPr name="Freeform 44" id="44"/>
            <p:cNvSpPr/>
            <p:nvPr/>
          </p:nvSpPr>
          <p:spPr>
            <a:xfrm flipH="false" flipV="false" rot="0">
              <a:off x="3892169"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45" id="45"/>
            <p:cNvSpPr/>
            <p:nvPr/>
          </p:nvSpPr>
          <p:spPr>
            <a:xfrm flipH="false" flipV="false" rot="0">
              <a:off x="139573" y="63500"/>
              <a:ext cx="3707511" cy="6350"/>
            </a:xfrm>
            <a:custGeom>
              <a:avLst/>
              <a:gdLst/>
              <a:ahLst/>
              <a:cxnLst/>
              <a:rect r="r" b="b" t="t" l="l"/>
              <a:pathLst>
                <a:path h="6350" w="3707511">
                  <a:moveTo>
                    <a:pt x="3603625" y="6350"/>
                  </a:moveTo>
                  <a:lnTo>
                    <a:pt x="3552952" y="6350"/>
                  </a:lnTo>
                  <a:cubicBezTo>
                    <a:pt x="3551174" y="6350"/>
                    <a:pt x="3549777" y="4953"/>
                    <a:pt x="3549777" y="3175"/>
                  </a:cubicBezTo>
                  <a:cubicBezTo>
                    <a:pt x="3549777" y="1397"/>
                    <a:pt x="3551174" y="0"/>
                    <a:pt x="3552952" y="0"/>
                  </a:cubicBezTo>
                  <a:lnTo>
                    <a:pt x="3603625" y="0"/>
                  </a:lnTo>
                  <a:cubicBezTo>
                    <a:pt x="3605403" y="0"/>
                    <a:pt x="3606800" y="1397"/>
                    <a:pt x="3606800" y="3175"/>
                  </a:cubicBezTo>
                  <a:cubicBezTo>
                    <a:pt x="3606800" y="4953"/>
                    <a:pt x="3605403" y="6350"/>
                    <a:pt x="3603625" y="6350"/>
                  </a:cubicBezTo>
                  <a:close/>
                  <a:moveTo>
                    <a:pt x="3502152" y="6350"/>
                  </a:moveTo>
                  <a:lnTo>
                    <a:pt x="3451479" y="6350"/>
                  </a:lnTo>
                  <a:cubicBezTo>
                    <a:pt x="3449701" y="6350"/>
                    <a:pt x="3448304" y="4953"/>
                    <a:pt x="3448304" y="3175"/>
                  </a:cubicBezTo>
                  <a:cubicBezTo>
                    <a:pt x="3448304" y="1397"/>
                    <a:pt x="3449701" y="0"/>
                    <a:pt x="3451479" y="0"/>
                  </a:cubicBezTo>
                  <a:lnTo>
                    <a:pt x="3502152" y="0"/>
                  </a:lnTo>
                  <a:cubicBezTo>
                    <a:pt x="3503930" y="0"/>
                    <a:pt x="3505327" y="1397"/>
                    <a:pt x="3505327" y="3175"/>
                  </a:cubicBezTo>
                  <a:cubicBezTo>
                    <a:pt x="3505327" y="4953"/>
                    <a:pt x="3503930" y="6350"/>
                    <a:pt x="3502152" y="6350"/>
                  </a:cubicBezTo>
                  <a:close/>
                  <a:moveTo>
                    <a:pt x="3400679" y="6350"/>
                  </a:moveTo>
                  <a:lnTo>
                    <a:pt x="3350006" y="6350"/>
                  </a:lnTo>
                  <a:cubicBezTo>
                    <a:pt x="3348228" y="6350"/>
                    <a:pt x="3346831" y="4953"/>
                    <a:pt x="3346831" y="3175"/>
                  </a:cubicBezTo>
                  <a:cubicBezTo>
                    <a:pt x="3346831" y="1397"/>
                    <a:pt x="3348228" y="0"/>
                    <a:pt x="3350006" y="0"/>
                  </a:cubicBezTo>
                  <a:lnTo>
                    <a:pt x="3400679" y="0"/>
                  </a:lnTo>
                  <a:cubicBezTo>
                    <a:pt x="3402457" y="0"/>
                    <a:pt x="3403854" y="1397"/>
                    <a:pt x="3403854" y="3175"/>
                  </a:cubicBezTo>
                  <a:cubicBezTo>
                    <a:pt x="3403854" y="4953"/>
                    <a:pt x="3402457" y="6350"/>
                    <a:pt x="3400679" y="6350"/>
                  </a:cubicBezTo>
                  <a:close/>
                  <a:moveTo>
                    <a:pt x="3299206" y="6350"/>
                  </a:moveTo>
                  <a:lnTo>
                    <a:pt x="3248533" y="6350"/>
                  </a:lnTo>
                  <a:cubicBezTo>
                    <a:pt x="3246755" y="6350"/>
                    <a:pt x="3245358" y="4953"/>
                    <a:pt x="3245358" y="3175"/>
                  </a:cubicBezTo>
                  <a:cubicBezTo>
                    <a:pt x="3245358" y="1397"/>
                    <a:pt x="3246755" y="0"/>
                    <a:pt x="3248533" y="0"/>
                  </a:cubicBezTo>
                  <a:lnTo>
                    <a:pt x="3299206" y="0"/>
                  </a:lnTo>
                  <a:cubicBezTo>
                    <a:pt x="3300984" y="0"/>
                    <a:pt x="3302381" y="1397"/>
                    <a:pt x="3302381" y="3175"/>
                  </a:cubicBezTo>
                  <a:cubicBezTo>
                    <a:pt x="3302381" y="4953"/>
                    <a:pt x="3300984" y="6350"/>
                    <a:pt x="3299206" y="6350"/>
                  </a:cubicBezTo>
                  <a:close/>
                  <a:moveTo>
                    <a:pt x="3197733" y="6350"/>
                  </a:moveTo>
                  <a:lnTo>
                    <a:pt x="3147060" y="6350"/>
                  </a:lnTo>
                  <a:cubicBezTo>
                    <a:pt x="3145282" y="6350"/>
                    <a:pt x="3143885" y="4953"/>
                    <a:pt x="3143885" y="3175"/>
                  </a:cubicBezTo>
                  <a:cubicBezTo>
                    <a:pt x="3143885" y="1397"/>
                    <a:pt x="3145282" y="0"/>
                    <a:pt x="3147060" y="0"/>
                  </a:cubicBezTo>
                  <a:lnTo>
                    <a:pt x="3197733" y="0"/>
                  </a:lnTo>
                  <a:cubicBezTo>
                    <a:pt x="3199512" y="0"/>
                    <a:pt x="3200908" y="1397"/>
                    <a:pt x="3200908" y="3175"/>
                  </a:cubicBezTo>
                  <a:cubicBezTo>
                    <a:pt x="3200908" y="4953"/>
                    <a:pt x="3199512" y="6350"/>
                    <a:pt x="3197733" y="6350"/>
                  </a:cubicBezTo>
                  <a:close/>
                  <a:moveTo>
                    <a:pt x="3096260" y="6350"/>
                  </a:moveTo>
                  <a:lnTo>
                    <a:pt x="3045587" y="6350"/>
                  </a:lnTo>
                  <a:cubicBezTo>
                    <a:pt x="3043809" y="6350"/>
                    <a:pt x="3042412" y="4953"/>
                    <a:pt x="3042412" y="3175"/>
                  </a:cubicBezTo>
                  <a:cubicBezTo>
                    <a:pt x="3042412" y="1397"/>
                    <a:pt x="3043809" y="0"/>
                    <a:pt x="3045587" y="0"/>
                  </a:cubicBezTo>
                  <a:lnTo>
                    <a:pt x="3096260" y="0"/>
                  </a:lnTo>
                  <a:cubicBezTo>
                    <a:pt x="3098038" y="0"/>
                    <a:pt x="3099435" y="1397"/>
                    <a:pt x="3099435" y="3175"/>
                  </a:cubicBezTo>
                  <a:cubicBezTo>
                    <a:pt x="3099435" y="4953"/>
                    <a:pt x="3098038" y="6350"/>
                    <a:pt x="3096260" y="6350"/>
                  </a:cubicBezTo>
                  <a:close/>
                  <a:moveTo>
                    <a:pt x="2994787" y="6350"/>
                  </a:moveTo>
                  <a:lnTo>
                    <a:pt x="2944114" y="6350"/>
                  </a:lnTo>
                  <a:cubicBezTo>
                    <a:pt x="2942336" y="6350"/>
                    <a:pt x="2940939" y="4953"/>
                    <a:pt x="2940939" y="3175"/>
                  </a:cubicBezTo>
                  <a:cubicBezTo>
                    <a:pt x="2940939" y="1397"/>
                    <a:pt x="2942336" y="0"/>
                    <a:pt x="2944114" y="0"/>
                  </a:cubicBezTo>
                  <a:lnTo>
                    <a:pt x="2994787" y="0"/>
                  </a:lnTo>
                  <a:cubicBezTo>
                    <a:pt x="2996565" y="0"/>
                    <a:pt x="2997962" y="1397"/>
                    <a:pt x="2997962" y="3175"/>
                  </a:cubicBezTo>
                  <a:cubicBezTo>
                    <a:pt x="2997962" y="4953"/>
                    <a:pt x="2996565" y="6350"/>
                    <a:pt x="2994787" y="6350"/>
                  </a:cubicBezTo>
                  <a:close/>
                  <a:moveTo>
                    <a:pt x="2893314" y="6350"/>
                  </a:moveTo>
                  <a:lnTo>
                    <a:pt x="2842641" y="6350"/>
                  </a:lnTo>
                  <a:cubicBezTo>
                    <a:pt x="2840863" y="6350"/>
                    <a:pt x="2839466" y="4953"/>
                    <a:pt x="2839466" y="3175"/>
                  </a:cubicBezTo>
                  <a:cubicBezTo>
                    <a:pt x="2839466" y="1397"/>
                    <a:pt x="2840863" y="0"/>
                    <a:pt x="2842641" y="0"/>
                  </a:cubicBezTo>
                  <a:lnTo>
                    <a:pt x="2893314" y="0"/>
                  </a:lnTo>
                  <a:cubicBezTo>
                    <a:pt x="2895092" y="0"/>
                    <a:pt x="2896489" y="1397"/>
                    <a:pt x="2896489" y="3175"/>
                  </a:cubicBezTo>
                  <a:cubicBezTo>
                    <a:pt x="2896489" y="4953"/>
                    <a:pt x="2895092" y="6350"/>
                    <a:pt x="2893314" y="6350"/>
                  </a:cubicBezTo>
                  <a:close/>
                  <a:moveTo>
                    <a:pt x="2791841" y="6350"/>
                  </a:moveTo>
                  <a:lnTo>
                    <a:pt x="2741168" y="6350"/>
                  </a:lnTo>
                  <a:cubicBezTo>
                    <a:pt x="2739390" y="6350"/>
                    <a:pt x="2737993" y="4953"/>
                    <a:pt x="2737993" y="3175"/>
                  </a:cubicBezTo>
                  <a:cubicBezTo>
                    <a:pt x="2737993" y="1397"/>
                    <a:pt x="2739390" y="0"/>
                    <a:pt x="2741168" y="0"/>
                  </a:cubicBezTo>
                  <a:lnTo>
                    <a:pt x="2791841" y="0"/>
                  </a:lnTo>
                  <a:cubicBezTo>
                    <a:pt x="2793619" y="0"/>
                    <a:pt x="2795016" y="1397"/>
                    <a:pt x="2795016" y="3175"/>
                  </a:cubicBezTo>
                  <a:cubicBezTo>
                    <a:pt x="2795016" y="4953"/>
                    <a:pt x="2793619" y="6350"/>
                    <a:pt x="2791841" y="6350"/>
                  </a:cubicBezTo>
                  <a:close/>
                  <a:moveTo>
                    <a:pt x="2690368" y="6350"/>
                  </a:moveTo>
                  <a:lnTo>
                    <a:pt x="2639695" y="6350"/>
                  </a:lnTo>
                  <a:cubicBezTo>
                    <a:pt x="2637917" y="6350"/>
                    <a:pt x="2636520" y="4953"/>
                    <a:pt x="2636520" y="3175"/>
                  </a:cubicBezTo>
                  <a:cubicBezTo>
                    <a:pt x="2636520" y="1397"/>
                    <a:pt x="2637917" y="0"/>
                    <a:pt x="2639695" y="0"/>
                  </a:cubicBezTo>
                  <a:lnTo>
                    <a:pt x="2690368" y="0"/>
                  </a:lnTo>
                  <a:cubicBezTo>
                    <a:pt x="2692146" y="0"/>
                    <a:pt x="2693543" y="1397"/>
                    <a:pt x="2693543" y="3175"/>
                  </a:cubicBezTo>
                  <a:cubicBezTo>
                    <a:pt x="2693543" y="4953"/>
                    <a:pt x="2692146" y="6350"/>
                    <a:pt x="2690368" y="6350"/>
                  </a:cubicBezTo>
                  <a:close/>
                  <a:moveTo>
                    <a:pt x="2588895" y="6350"/>
                  </a:moveTo>
                  <a:lnTo>
                    <a:pt x="2538222" y="6350"/>
                  </a:lnTo>
                  <a:cubicBezTo>
                    <a:pt x="2536444" y="6350"/>
                    <a:pt x="2535047" y="4953"/>
                    <a:pt x="2535047" y="3175"/>
                  </a:cubicBezTo>
                  <a:cubicBezTo>
                    <a:pt x="2535047" y="1397"/>
                    <a:pt x="2536444" y="0"/>
                    <a:pt x="2538222" y="0"/>
                  </a:cubicBezTo>
                  <a:lnTo>
                    <a:pt x="2588895" y="0"/>
                  </a:lnTo>
                  <a:cubicBezTo>
                    <a:pt x="2590673" y="0"/>
                    <a:pt x="2592070" y="1397"/>
                    <a:pt x="2592070" y="3175"/>
                  </a:cubicBezTo>
                  <a:cubicBezTo>
                    <a:pt x="2592070" y="4953"/>
                    <a:pt x="2590673" y="6350"/>
                    <a:pt x="2588895" y="6350"/>
                  </a:cubicBezTo>
                  <a:close/>
                  <a:moveTo>
                    <a:pt x="2487422" y="6350"/>
                  </a:moveTo>
                  <a:lnTo>
                    <a:pt x="2437257" y="6350"/>
                  </a:lnTo>
                  <a:cubicBezTo>
                    <a:pt x="2435479" y="6350"/>
                    <a:pt x="2434082" y="4953"/>
                    <a:pt x="2434082" y="3175"/>
                  </a:cubicBezTo>
                  <a:cubicBezTo>
                    <a:pt x="2434082" y="1397"/>
                    <a:pt x="2435479" y="0"/>
                    <a:pt x="2437257" y="0"/>
                  </a:cubicBezTo>
                  <a:lnTo>
                    <a:pt x="2487930" y="0"/>
                  </a:lnTo>
                  <a:cubicBezTo>
                    <a:pt x="2489708" y="0"/>
                    <a:pt x="2491105" y="1397"/>
                    <a:pt x="2491105" y="3175"/>
                  </a:cubicBezTo>
                  <a:cubicBezTo>
                    <a:pt x="2491105" y="4953"/>
                    <a:pt x="2489708" y="6350"/>
                    <a:pt x="2487930" y="6350"/>
                  </a:cubicBezTo>
                  <a:close/>
                  <a:moveTo>
                    <a:pt x="2385949" y="6350"/>
                  </a:moveTo>
                  <a:lnTo>
                    <a:pt x="2335276" y="6350"/>
                  </a:lnTo>
                  <a:cubicBezTo>
                    <a:pt x="2333498" y="6350"/>
                    <a:pt x="2332101" y="4953"/>
                    <a:pt x="2332101" y="3175"/>
                  </a:cubicBezTo>
                  <a:cubicBezTo>
                    <a:pt x="2332101" y="1397"/>
                    <a:pt x="2333498" y="0"/>
                    <a:pt x="2335276" y="0"/>
                  </a:cubicBezTo>
                  <a:lnTo>
                    <a:pt x="2385949" y="0"/>
                  </a:lnTo>
                  <a:cubicBezTo>
                    <a:pt x="2387727" y="0"/>
                    <a:pt x="2389124" y="1397"/>
                    <a:pt x="2389124" y="3175"/>
                  </a:cubicBezTo>
                  <a:cubicBezTo>
                    <a:pt x="2389124" y="4953"/>
                    <a:pt x="2387727" y="6350"/>
                    <a:pt x="2385949" y="6350"/>
                  </a:cubicBezTo>
                  <a:close/>
                  <a:moveTo>
                    <a:pt x="2284476" y="6350"/>
                  </a:moveTo>
                  <a:lnTo>
                    <a:pt x="2233803" y="6350"/>
                  </a:lnTo>
                  <a:cubicBezTo>
                    <a:pt x="2232025" y="6350"/>
                    <a:pt x="2230628" y="4953"/>
                    <a:pt x="2230628" y="3175"/>
                  </a:cubicBezTo>
                  <a:cubicBezTo>
                    <a:pt x="2230628" y="1397"/>
                    <a:pt x="2232025" y="0"/>
                    <a:pt x="2233803" y="0"/>
                  </a:cubicBezTo>
                  <a:lnTo>
                    <a:pt x="2284476" y="0"/>
                  </a:lnTo>
                  <a:cubicBezTo>
                    <a:pt x="2286254" y="0"/>
                    <a:pt x="2287651" y="1397"/>
                    <a:pt x="2287651" y="3175"/>
                  </a:cubicBezTo>
                  <a:cubicBezTo>
                    <a:pt x="2287651" y="4953"/>
                    <a:pt x="2286254" y="6350"/>
                    <a:pt x="2284476" y="6350"/>
                  </a:cubicBezTo>
                  <a:close/>
                  <a:moveTo>
                    <a:pt x="2183003" y="6350"/>
                  </a:moveTo>
                  <a:lnTo>
                    <a:pt x="2132330" y="6350"/>
                  </a:lnTo>
                  <a:cubicBezTo>
                    <a:pt x="2130552" y="6350"/>
                    <a:pt x="2129155" y="4953"/>
                    <a:pt x="2129155" y="3175"/>
                  </a:cubicBezTo>
                  <a:cubicBezTo>
                    <a:pt x="2129155" y="1397"/>
                    <a:pt x="2130552" y="0"/>
                    <a:pt x="2132330" y="0"/>
                  </a:cubicBezTo>
                  <a:lnTo>
                    <a:pt x="2183003" y="0"/>
                  </a:lnTo>
                  <a:cubicBezTo>
                    <a:pt x="2184781" y="0"/>
                    <a:pt x="2186178" y="1397"/>
                    <a:pt x="2186178" y="3175"/>
                  </a:cubicBezTo>
                  <a:cubicBezTo>
                    <a:pt x="2186178" y="4953"/>
                    <a:pt x="2184781" y="6350"/>
                    <a:pt x="2183003" y="6350"/>
                  </a:cubicBezTo>
                  <a:close/>
                  <a:moveTo>
                    <a:pt x="2081530" y="6350"/>
                  </a:moveTo>
                  <a:lnTo>
                    <a:pt x="2030857" y="6350"/>
                  </a:lnTo>
                  <a:cubicBezTo>
                    <a:pt x="2029079" y="6350"/>
                    <a:pt x="2027682" y="4953"/>
                    <a:pt x="2027682" y="3175"/>
                  </a:cubicBezTo>
                  <a:cubicBezTo>
                    <a:pt x="2027682" y="1397"/>
                    <a:pt x="2029079" y="0"/>
                    <a:pt x="2030857" y="0"/>
                  </a:cubicBezTo>
                  <a:lnTo>
                    <a:pt x="2081530" y="0"/>
                  </a:lnTo>
                  <a:cubicBezTo>
                    <a:pt x="2083308" y="0"/>
                    <a:pt x="2084705" y="1397"/>
                    <a:pt x="2084705" y="3175"/>
                  </a:cubicBezTo>
                  <a:cubicBezTo>
                    <a:pt x="2084705" y="4953"/>
                    <a:pt x="2083308" y="6350"/>
                    <a:pt x="2081530" y="6350"/>
                  </a:cubicBezTo>
                  <a:close/>
                  <a:moveTo>
                    <a:pt x="1980057" y="6350"/>
                  </a:moveTo>
                  <a:lnTo>
                    <a:pt x="1929383" y="6350"/>
                  </a:lnTo>
                  <a:cubicBezTo>
                    <a:pt x="1927605" y="6350"/>
                    <a:pt x="1926208" y="4953"/>
                    <a:pt x="1926208" y="3175"/>
                  </a:cubicBezTo>
                  <a:cubicBezTo>
                    <a:pt x="1926208" y="1397"/>
                    <a:pt x="1927605" y="0"/>
                    <a:pt x="1929383" y="0"/>
                  </a:cubicBezTo>
                  <a:lnTo>
                    <a:pt x="1980057" y="0"/>
                  </a:lnTo>
                  <a:cubicBezTo>
                    <a:pt x="1981835" y="0"/>
                    <a:pt x="1983232" y="1397"/>
                    <a:pt x="1983232" y="3175"/>
                  </a:cubicBezTo>
                  <a:cubicBezTo>
                    <a:pt x="1983232" y="4953"/>
                    <a:pt x="1981835" y="6350"/>
                    <a:pt x="1980057" y="6350"/>
                  </a:cubicBezTo>
                  <a:close/>
                  <a:moveTo>
                    <a:pt x="1878583" y="6350"/>
                  </a:moveTo>
                  <a:lnTo>
                    <a:pt x="1827910" y="6350"/>
                  </a:lnTo>
                  <a:cubicBezTo>
                    <a:pt x="1826132" y="6350"/>
                    <a:pt x="1824735" y="4953"/>
                    <a:pt x="1824735" y="3175"/>
                  </a:cubicBezTo>
                  <a:cubicBezTo>
                    <a:pt x="1824735" y="1397"/>
                    <a:pt x="1826132" y="0"/>
                    <a:pt x="1827910" y="0"/>
                  </a:cubicBezTo>
                  <a:lnTo>
                    <a:pt x="1878583" y="0"/>
                  </a:lnTo>
                  <a:cubicBezTo>
                    <a:pt x="1880361" y="0"/>
                    <a:pt x="1881758" y="1397"/>
                    <a:pt x="1881758" y="3175"/>
                  </a:cubicBezTo>
                  <a:cubicBezTo>
                    <a:pt x="1881758" y="4953"/>
                    <a:pt x="1880361" y="6350"/>
                    <a:pt x="1878583" y="6350"/>
                  </a:cubicBezTo>
                  <a:close/>
                  <a:moveTo>
                    <a:pt x="1778127" y="6350"/>
                  </a:moveTo>
                  <a:lnTo>
                    <a:pt x="1727327" y="6350"/>
                  </a:lnTo>
                  <a:cubicBezTo>
                    <a:pt x="1725549" y="6350"/>
                    <a:pt x="1724152" y="4953"/>
                    <a:pt x="1724152" y="3175"/>
                  </a:cubicBezTo>
                  <a:cubicBezTo>
                    <a:pt x="1724152" y="1397"/>
                    <a:pt x="1725549" y="0"/>
                    <a:pt x="1727327" y="0"/>
                  </a:cubicBezTo>
                  <a:lnTo>
                    <a:pt x="1778127" y="0"/>
                  </a:lnTo>
                  <a:cubicBezTo>
                    <a:pt x="1779905" y="0"/>
                    <a:pt x="1781302" y="1397"/>
                    <a:pt x="1781302" y="3175"/>
                  </a:cubicBezTo>
                  <a:cubicBezTo>
                    <a:pt x="1781302" y="4953"/>
                    <a:pt x="1779905" y="6350"/>
                    <a:pt x="1778127" y="6350"/>
                  </a:cubicBezTo>
                  <a:close/>
                  <a:moveTo>
                    <a:pt x="1676654" y="6350"/>
                  </a:moveTo>
                  <a:lnTo>
                    <a:pt x="1625981" y="6350"/>
                  </a:lnTo>
                  <a:cubicBezTo>
                    <a:pt x="1624203" y="6350"/>
                    <a:pt x="1622806" y="4953"/>
                    <a:pt x="1622806" y="3175"/>
                  </a:cubicBezTo>
                  <a:cubicBezTo>
                    <a:pt x="1622806" y="1397"/>
                    <a:pt x="1624203" y="0"/>
                    <a:pt x="1625981" y="0"/>
                  </a:cubicBezTo>
                  <a:lnTo>
                    <a:pt x="1676654" y="0"/>
                  </a:lnTo>
                  <a:cubicBezTo>
                    <a:pt x="1678432" y="0"/>
                    <a:pt x="1679829" y="1397"/>
                    <a:pt x="1679829" y="3175"/>
                  </a:cubicBezTo>
                  <a:cubicBezTo>
                    <a:pt x="1679829" y="4953"/>
                    <a:pt x="1678432" y="6350"/>
                    <a:pt x="1676654" y="6350"/>
                  </a:cubicBezTo>
                  <a:close/>
                  <a:moveTo>
                    <a:pt x="1575181" y="6350"/>
                  </a:moveTo>
                  <a:lnTo>
                    <a:pt x="1524508" y="6350"/>
                  </a:lnTo>
                  <a:cubicBezTo>
                    <a:pt x="1522730" y="6350"/>
                    <a:pt x="1521333" y="4953"/>
                    <a:pt x="1521333" y="3175"/>
                  </a:cubicBezTo>
                  <a:cubicBezTo>
                    <a:pt x="1521333" y="1397"/>
                    <a:pt x="1522730" y="0"/>
                    <a:pt x="1524508" y="0"/>
                  </a:cubicBezTo>
                  <a:lnTo>
                    <a:pt x="1575181" y="0"/>
                  </a:lnTo>
                  <a:cubicBezTo>
                    <a:pt x="1576959" y="0"/>
                    <a:pt x="1578356" y="1397"/>
                    <a:pt x="1578356" y="3175"/>
                  </a:cubicBezTo>
                  <a:cubicBezTo>
                    <a:pt x="1578356" y="4953"/>
                    <a:pt x="1576959" y="6350"/>
                    <a:pt x="1575181" y="6350"/>
                  </a:cubicBezTo>
                  <a:close/>
                  <a:moveTo>
                    <a:pt x="1473708" y="6350"/>
                  </a:moveTo>
                  <a:lnTo>
                    <a:pt x="1423035" y="6350"/>
                  </a:lnTo>
                  <a:cubicBezTo>
                    <a:pt x="1421257" y="6350"/>
                    <a:pt x="1419860" y="4953"/>
                    <a:pt x="1419860" y="3175"/>
                  </a:cubicBezTo>
                  <a:cubicBezTo>
                    <a:pt x="1419860" y="1397"/>
                    <a:pt x="1421257" y="0"/>
                    <a:pt x="1423035" y="0"/>
                  </a:cubicBezTo>
                  <a:lnTo>
                    <a:pt x="1473708" y="0"/>
                  </a:lnTo>
                  <a:cubicBezTo>
                    <a:pt x="1475486" y="0"/>
                    <a:pt x="1476883" y="1397"/>
                    <a:pt x="1476883" y="3175"/>
                  </a:cubicBezTo>
                  <a:cubicBezTo>
                    <a:pt x="1476883" y="4953"/>
                    <a:pt x="1475486" y="6350"/>
                    <a:pt x="1473708" y="6350"/>
                  </a:cubicBezTo>
                  <a:close/>
                  <a:moveTo>
                    <a:pt x="1372235" y="6350"/>
                  </a:moveTo>
                  <a:lnTo>
                    <a:pt x="1321562" y="6350"/>
                  </a:lnTo>
                  <a:cubicBezTo>
                    <a:pt x="1319784" y="6350"/>
                    <a:pt x="1318387" y="4953"/>
                    <a:pt x="1318387" y="3175"/>
                  </a:cubicBezTo>
                  <a:cubicBezTo>
                    <a:pt x="1318387" y="1397"/>
                    <a:pt x="1319784" y="0"/>
                    <a:pt x="1321562" y="0"/>
                  </a:cubicBezTo>
                  <a:lnTo>
                    <a:pt x="1372235" y="0"/>
                  </a:lnTo>
                  <a:cubicBezTo>
                    <a:pt x="1374013" y="0"/>
                    <a:pt x="1375410" y="1397"/>
                    <a:pt x="1375410" y="3175"/>
                  </a:cubicBezTo>
                  <a:cubicBezTo>
                    <a:pt x="1375410" y="4953"/>
                    <a:pt x="1374013" y="6350"/>
                    <a:pt x="1372235" y="6350"/>
                  </a:cubicBezTo>
                  <a:close/>
                  <a:moveTo>
                    <a:pt x="1270762" y="6350"/>
                  </a:moveTo>
                  <a:lnTo>
                    <a:pt x="1220089" y="6350"/>
                  </a:lnTo>
                  <a:cubicBezTo>
                    <a:pt x="1218311" y="6350"/>
                    <a:pt x="1216914" y="4953"/>
                    <a:pt x="1216914" y="3175"/>
                  </a:cubicBezTo>
                  <a:cubicBezTo>
                    <a:pt x="1216914" y="1397"/>
                    <a:pt x="1218311" y="0"/>
                    <a:pt x="1220089" y="0"/>
                  </a:cubicBezTo>
                  <a:lnTo>
                    <a:pt x="1270762" y="0"/>
                  </a:lnTo>
                  <a:cubicBezTo>
                    <a:pt x="1272540" y="0"/>
                    <a:pt x="1273937" y="1397"/>
                    <a:pt x="1273937" y="3175"/>
                  </a:cubicBezTo>
                  <a:cubicBezTo>
                    <a:pt x="1273937" y="4953"/>
                    <a:pt x="1272540" y="6350"/>
                    <a:pt x="1270762" y="6350"/>
                  </a:cubicBezTo>
                  <a:close/>
                  <a:moveTo>
                    <a:pt x="1169289" y="6350"/>
                  </a:moveTo>
                  <a:lnTo>
                    <a:pt x="1118870" y="6350"/>
                  </a:lnTo>
                  <a:cubicBezTo>
                    <a:pt x="1117092" y="6350"/>
                    <a:pt x="1115695" y="4953"/>
                    <a:pt x="1115695" y="3175"/>
                  </a:cubicBezTo>
                  <a:cubicBezTo>
                    <a:pt x="1115695" y="1397"/>
                    <a:pt x="1117092" y="0"/>
                    <a:pt x="1118870" y="0"/>
                  </a:cubicBezTo>
                  <a:lnTo>
                    <a:pt x="1169543" y="0"/>
                  </a:lnTo>
                  <a:cubicBezTo>
                    <a:pt x="1171321" y="0"/>
                    <a:pt x="1172718" y="1397"/>
                    <a:pt x="1172718" y="3175"/>
                  </a:cubicBezTo>
                  <a:cubicBezTo>
                    <a:pt x="1172718" y="4953"/>
                    <a:pt x="1171321" y="6350"/>
                    <a:pt x="1169543" y="6350"/>
                  </a:cubicBezTo>
                  <a:close/>
                  <a:moveTo>
                    <a:pt x="1067816" y="6350"/>
                  </a:moveTo>
                  <a:lnTo>
                    <a:pt x="1017397" y="6350"/>
                  </a:lnTo>
                  <a:cubicBezTo>
                    <a:pt x="1015619" y="6350"/>
                    <a:pt x="1014222" y="4953"/>
                    <a:pt x="1014222" y="3175"/>
                  </a:cubicBezTo>
                  <a:cubicBezTo>
                    <a:pt x="1014222" y="1397"/>
                    <a:pt x="1015619" y="0"/>
                    <a:pt x="1017397" y="0"/>
                  </a:cubicBezTo>
                  <a:lnTo>
                    <a:pt x="1068070" y="0"/>
                  </a:lnTo>
                  <a:cubicBezTo>
                    <a:pt x="1069848" y="0"/>
                    <a:pt x="1071245" y="1397"/>
                    <a:pt x="1071245" y="3175"/>
                  </a:cubicBezTo>
                  <a:cubicBezTo>
                    <a:pt x="1071245" y="4953"/>
                    <a:pt x="1069848" y="6350"/>
                    <a:pt x="1068070" y="6350"/>
                  </a:cubicBezTo>
                  <a:close/>
                  <a:moveTo>
                    <a:pt x="966343" y="6350"/>
                  </a:moveTo>
                  <a:lnTo>
                    <a:pt x="915924" y="6350"/>
                  </a:lnTo>
                  <a:cubicBezTo>
                    <a:pt x="914146" y="6350"/>
                    <a:pt x="912749" y="4953"/>
                    <a:pt x="912749" y="3175"/>
                  </a:cubicBezTo>
                  <a:cubicBezTo>
                    <a:pt x="912749" y="1397"/>
                    <a:pt x="914146" y="0"/>
                    <a:pt x="915924" y="0"/>
                  </a:cubicBezTo>
                  <a:lnTo>
                    <a:pt x="966597" y="0"/>
                  </a:lnTo>
                  <a:cubicBezTo>
                    <a:pt x="968375" y="0"/>
                    <a:pt x="969772" y="1397"/>
                    <a:pt x="969772" y="3175"/>
                  </a:cubicBezTo>
                  <a:cubicBezTo>
                    <a:pt x="969772" y="4953"/>
                    <a:pt x="968375" y="6350"/>
                    <a:pt x="966597" y="6350"/>
                  </a:cubicBezTo>
                  <a:close/>
                  <a:moveTo>
                    <a:pt x="864870" y="6350"/>
                  </a:moveTo>
                  <a:lnTo>
                    <a:pt x="814578" y="6350"/>
                  </a:lnTo>
                  <a:cubicBezTo>
                    <a:pt x="812800" y="6350"/>
                    <a:pt x="811403" y="4953"/>
                    <a:pt x="811403" y="3175"/>
                  </a:cubicBezTo>
                  <a:cubicBezTo>
                    <a:pt x="811403" y="1397"/>
                    <a:pt x="812800" y="0"/>
                    <a:pt x="814578" y="0"/>
                  </a:cubicBezTo>
                  <a:lnTo>
                    <a:pt x="865251" y="0"/>
                  </a:lnTo>
                  <a:cubicBezTo>
                    <a:pt x="867029" y="0"/>
                    <a:pt x="868426" y="1397"/>
                    <a:pt x="868426" y="3175"/>
                  </a:cubicBezTo>
                  <a:cubicBezTo>
                    <a:pt x="868426" y="4953"/>
                    <a:pt x="867029" y="6350"/>
                    <a:pt x="865251" y="6350"/>
                  </a:cubicBezTo>
                  <a:close/>
                  <a:moveTo>
                    <a:pt x="763397" y="6350"/>
                  </a:moveTo>
                  <a:lnTo>
                    <a:pt x="713105" y="6350"/>
                  </a:lnTo>
                  <a:cubicBezTo>
                    <a:pt x="711327" y="6350"/>
                    <a:pt x="709930" y="4953"/>
                    <a:pt x="709930" y="3175"/>
                  </a:cubicBezTo>
                  <a:cubicBezTo>
                    <a:pt x="709930" y="1397"/>
                    <a:pt x="711327" y="0"/>
                    <a:pt x="713105" y="0"/>
                  </a:cubicBezTo>
                  <a:lnTo>
                    <a:pt x="763778" y="0"/>
                  </a:lnTo>
                  <a:cubicBezTo>
                    <a:pt x="765556" y="0"/>
                    <a:pt x="766953" y="1397"/>
                    <a:pt x="766953" y="3175"/>
                  </a:cubicBezTo>
                  <a:cubicBezTo>
                    <a:pt x="766953" y="4953"/>
                    <a:pt x="765556" y="6350"/>
                    <a:pt x="763778" y="6350"/>
                  </a:cubicBezTo>
                  <a:close/>
                  <a:moveTo>
                    <a:pt x="661924" y="6350"/>
                  </a:moveTo>
                  <a:lnTo>
                    <a:pt x="611759" y="6350"/>
                  </a:lnTo>
                  <a:cubicBezTo>
                    <a:pt x="609981" y="6350"/>
                    <a:pt x="608584" y="4953"/>
                    <a:pt x="608584" y="3175"/>
                  </a:cubicBezTo>
                  <a:cubicBezTo>
                    <a:pt x="608584" y="1397"/>
                    <a:pt x="609981" y="0"/>
                    <a:pt x="611759" y="0"/>
                  </a:cubicBezTo>
                  <a:lnTo>
                    <a:pt x="662432" y="0"/>
                  </a:lnTo>
                  <a:cubicBezTo>
                    <a:pt x="664210" y="0"/>
                    <a:pt x="665607" y="1397"/>
                    <a:pt x="665607" y="3175"/>
                  </a:cubicBezTo>
                  <a:cubicBezTo>
                    <a:pt x="665607" y="4953"/>
                    <a:pt x="664210" y="6350"/>
                    <a:pt x="662432" y="6350"/>
                  </a:cubicBezTo>
                  <a:close/>
                  <a:moveTo>
                    <a:pt x="560451" y="6350"/>
                  </a:moveTo>
                  <a:lnTo>
                    <a:pt x="510286" y="6350"/>
                  </a:lnTo>
                  <a:cubicBezTo>
                    <a:pt x="508508" y="6350"/>
                    <a:pt x="507111" y="4953"/>
                    <a:pt x="507111" y="3175"/>
                  </a:cubicBezTo>
                  <a:cubicBezTo>
                    <a:pt x="507111" y="1397"/>
                    <a:pt x="508508" y="0"/>
                    <a:pt x="510286" y="0"/>
                  </a:cubicBezTo>
                  <a:lnTo>
                    <a:pt x="560959" y="0"/>
                  </a:lnTo>
                  <a:cubicBezTo>
                    <a:pt x="562737" y="0"/>
                    <a:pt x="564134" y="1397"/>
                    <a:pt x="564134" y="3175"/>
                  </a:cubicBezTo>
                  <a:cubicBezTo>
                    <a:pt x="564134" y="4953"/>
                    <a:pt x="562737" y="6350"/>
                    <a:pt x="560959" y="6350"/>
                  </a:cubicBezTo>
                  <a:close/>
                  <a:moveTo>
                    <a:pt x="458978" y="6350"/>
                  </a:moveTo>
                  <a:lnTo>
                    <a:pt x="408813" y="6350"/>
                  </a:lnTo>
                  <a:cubicBezTo>
                    <a:pt x="407035" y="6350"/>
                    <a:pt x="405638" y="4953"/>
                    <a:pt x="405638" y="3175"/>
                  </a:cubicBezTo>
                  <a:cubicBezTo>
                    <a:pt x="405638" y="1397"/>
                    <a:pt x="407035" y="0"/>
                    <a:pt x="408813" y="0"/>
                  </a:cubicBezTo>
                  <a:lnTo>
                    <a:pt x="459486" y="0"/>
                  </a:lnTo>
                  <a:cubicBezTo>
                    <a:pt x="461264" y="0"/>
                    <a:pt x="462661" y="1397"/>
                    <a:pt x="462661" y="3175"/>
                  </a:cubicBezTo>
                  <a:cubicBezTo>
                    <a:pt x="462661" y="4953"/>
                    <a:pt x="461264" y="6350"/>
                    <a:pt x="459486" y="6350"/>
                  </a:cubicBezTo>
                  <a:close/>
                  <a:moveTo>
                    <a:pt x="357505" y="6350"/>
                  </a:moveTo>
                  <a:lnTo>
                    <a:pt x="307467" y="6350"/>
                  </a:lnTo>
                  <a:cubicBezTo>
                    <a:pt x="305689" y="6350"/>
                    <a:pt x="304292" y="4953"/>
                    <a:pt x="304292" y="3175"/>
                  </a:cubicBezTo>
                  <a:cubicBezTo>
                    <a:pt x="304292" y="1397"/>
                    <a:pt x="305689" y="0"/>
                    <a:pt x="307467" y="0"/>
                  </a:cubicBezTo>
                  <a:lnTo>
                    <a:pt x="358140" y="0"/>
                  </a:lnTo>
                  <a:cubicBezTo>
                    <a:pt x="359918" y="0"/>
                    <a:pt x="361315" y="1397"/>
                    <a:pt x="361315" y="3175"/>
                  </a:cubicBezTo>
                  <a:cubicBezTo>
                    <a:pt x="361315" y="4953"/>
                    <a:pt x="359918" y="6350"/>
                    <a:pt x="358140" y="6350"/>
                  </a:cubicBezTo>
                  <a:close/>
                  <a:moveTo>
                    <a:pt x="256032" y="6350"/>
                  </a:moveTo>
                  <a:lnTo>
                    <a:pt x="205994" y="6350"/>
                  </a:lnTo>
                  <a:cubicBezTo>
                    <a:pt x="204216" y="6350"/>
                    <a:pt x="202819" y="4953"/>
                    <a:pt x="202819" y="3175"/>
                  </a:cubicBezTo>
                  <a:cubicBezTo>
                    <a:pt x="202819" y="1397"/>
                    <a:pt x="204216" y="0"/>
                    <a:pt x="205994" y="0"/>
                  </a:cubicBezTo>
                  <a:lnTo>
                    <a:pt x="256667" y="0"/>
                  </a:lnTo>
                  <a:cubicBezTo>
                    <a:pt x="258445" y="0"/>
                    <a:pt x="259842" y="1397"/>
                    <a:pt x="259842" y="3175"/>
                  </a:cubicBezTo>
                  <a:cubicBezTo>
                    <a:pt x="259842" y="4953"/>
                    <a:pt x="258445" y="6350"/>
                    <a:pt x="256667" y="6350"/>
                  </a:cubicBezTo>
                  <a:close/>
                  <a:moveTo>
                    <a:pt x="154559" y="6350"/>
                  </a:moveTo>
                  <a:lnTo>
                    <a:pt x="104648" y="6350"/>
                  </a:lnTo>
                  <a:cubicBezTo>
                    <a:pt x="102870" y="6350"/>
                    <a:pt x="101473" y="4953"/>
                    <a:pt x="101473" y="3175"/>
                  </a:cubicBezTo>
                  <a:cubicBezTo>
                    <a:pt x="101473" y="1397"/>
                    <a:pt x="102870" y="0"/>
                    <a:pt x="104648" y="0"/>
                  </a:cubicBezTo>
                  <a:lnTo>
                    <a:pt x="155321" y="0"/>
                  </a:lnTo>
                  <a:cubicBezTo>
                    <a:pt x="157099" y="0"/>
                    <a:pt x="158496" y="1397"/>
                    <a:pt x="158496" y="3175"/>
                  </a:cubicBezTo>
                  <a:cubicBezTo>
                    <a:pt x="158496" y="4953"/>
                    <a:pt x="157099" y="6350"/>
                    <a:pt x="155321" y="6350"/>
                  </a:cubicBezTo>
                  <a:close/>
                  <a:moveTo>
                    <a:pt x="53086" y="6350"/>
                  </a:moveTo>
                  <a:lnTo>
                    <a:pt x="3175" y="6350"/>
                  </a:lnTo>
                  <a:cubicBezTo>
                    <a:pt x="1397" y="6350"/>
                    <a:pt x="0" y="4953"/>
                    <a:pt x="0" y="3175"/>
                  </a:cubicBezTo>
                  <a:cubicBezTo>
                    <a:pt x="0" y="1397"/>
                    <a:pt x="1397" y="0"/>
                    <a:pt x="3175" y="0"/>
                  </a:cubicBezTo>
                  <a:lnTo>
                    <a:pt x="53848" y="0"/>
                  </a:lnTo>
                  <a:cubicBezTo>
                    <a:pt x="55626" y="0"/>
                    <a:pt x="57023" y="1397"/>
                    <a:pt x="57023" y="3175"/>
                  </a:cubicBezTo>
                  <a:cubicBezTo>
                    <a:pt x="57023" y="4953"/>
                    <a:pt x="55626" y="6350"/>
                    <a:pt x="53848" y="6350"/>
                  </a:cubicBezTo>
                  <a:close/>
                  <a:moveTo>
                    <a:pt x="3704336" y="6350"/>
                  </a:moveTo>
                  <a:lnTo>
                    <a:pt x="3653663" y="6350"/>
                  </a:lnTo>
                  <a:cubicBezTo>
                    <a:pt x="3651885" y="6350"/>
                    <a:pt x="3650488" y="4953"/>
                    <a:pt x="3650488" y="3175"/>
                  </a:cubicBezTo>
                  <a:cubicBezTo>
                    <a:pt x="3650488" y="1397"/>
                    <a:pt x="3651885" y="0"/>
                    <a:pt x="3653663" y="0"/>
                  </a:cubicBezTo>
                  <a:lnTo>
                    <a:pt x="3704336" y="0"/>
                  </a:lnTo>
                  <a:cubicBezTo>
                    <a:pt x="3706114" y="0"/>
                    <a:pt x="3707511" y="1397"/>
                    <a:pt x="3707511" y="3175"/>
                  </a:cubicBezTo>
                  <a:cubicBezTo>
                    <a:pt x="3707511" y="4953"/>
                    <a:pt x="3706114" y="6350"/>
                    <a:pt x="3704336" y="6350"/>
                  </a:cubicBezTo>
                  <a:close/>
                </a:path>
              </a:pathLst>
            </a:custGeom>
            <a:solidFill>
              <a:srgbClr val="121518"/>
            </a:solidFill>
          </p:spPr>
        </p:sp>
        <p:sp>
          <p:nvSpPr>
            <p:cNvPr name="Freeform 46" id="46"/>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47" id="47"/>
          <p:cNvGrpSpPr>
            <a:grpSpLocks noChangeAspect="true"/>
          </p:cNvGrpSpPr>
          <p:nvPr/>
        </p:nvGrpSpPr>
        <p:grpSpPr>
          <a:xfrm rot="0">
            <a:off x="1499264" y="4046134"/>
            <a:ext cx="3531508" cy="133350"/>
            <a:chOff x="0" y="0"/>
            <a:chExt cx="3531514" cy="133350"/>
          </a:xfrm>
        </p:grpSpPr>
        <p:sp>
          <p:nvSpPr>
            <p:cNvPr name="Freeform 48" id="48"/>
            <p:cNvSpPr/>
            <p:nvPr/>
          </p:nvSpPr>
          <p:spPr>
            <a:xfrm flipH="false" flipV="false" rot="0">
              <a:off x="3436239"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49" id="49"/>
            <p:cNvSpPr/>
            <p:nvPr/>
          </p:nvSpPr>
          <p:spPr>
            <a:xfrm flipH="false" flipV="false" rot="0">
              <a:off x="140335" y="63500"/>
              <a:ext cx="3250819" cy="6350"/>
            </a:xfrm>
            <a:custGeom>
              <a:avLst/>
              <a:gdLst/>
              <a:ahLst/>
              <a:cxnLst/>
              <a:rect r="r" b="b" t="t" l="l"/>
              <a:pathLst>
                <a:path h="6350" w="3250819">
                  <a:moveTo>
                    <a:pt x="3144647" y="6350"/>
                  </a:moveTo>
                  <a:lnTo>
                    <a:pt x="3093085" y="6350"/>
                  </a:lnTo>
                  <a:cubicBezTo>
                    <a:pt x="3091307" y="6350"/>
                    <a:pt x="3089910" y="4953"/>
                    <a:pt x="3089910" y="3175"/>
                  </a:cubicBezTo>
                  <a:cubicBezTo>
                    <a:pt x="3089910" y="1397"/>
                    <a:pt x="3091307" y="0"/>
                    <a:pt x="3093085" y="0"/>
                  </a:cubicBezTo>
                  <a:lnTo>
                    <a:pt x="3144520" y="0"/>
                  </a:lnTo>
                  <a:cubicBezTo>
                    <a:pt x="3146298" y="0"/>
                    <a:pt x="3147695" y="1397"/>
                    <a:pt x="3147695" y="3175"/>
                  </a:cubicBezTo>
                  <a:cubicBezTo>
                    <a:pt x="3147695" y="4953"/>
                    <a:pt x="3146298" y="6350"/>
                    <a:pt x="3144520" y="6350"/>
                  </a:cubicBezTo>
                  <a:close/>
                  <a:moveTo>
                    <a:pt x="3041650" y="6350"/>
                  </a:moveTo>
                  <a:lnTo>
                    <a:pt x="2990215" y="6350"/>
                  </a:lnTo>
                  <a:cubicBezTo>
                    <a:pt x="2988437" y="6350"/>
                    <a:pt x="2987040" y="4953"/>
                    <a:pt x="2987040" y="3175"/>
                  </a:cubicBezTo>
                  <a:cubicBezTo>
                    <a:pt x="2987040" y="1397"/>
                    <a:pt x="2988437" y="0"/>
                    <a:pt x="2990215" y="0"/>
                  </a:cubicBezTo>
                  <a:lnTo>
                    <a:pt x="3041650" y="0"/>
                  </a:lnTo>
                  <a:cubicBezTo>
                    <a:pt x="3043428" y="0"/>
                    <a:pt x="3044825" y="1397"/>
                    <a:pt x="3044825" y="3175"/>
                  </a:cubicBezTo>
                  <a:cubicBezTo>
                    <a:pt x="3044825" y="4953"/>
                    <a:pt x="3043428" y="6350"/>
                    <a:pt x="3041650" y="6350"/>
                  </a:cubicBezTo>
                  <a:close/>
                  <a:moveTo>
                    <a:pt x="2938653" y="6350"/>
                  </a:moveTo>
                  <a:lnTo>
                    <a:pt x="2887218" y="6350"/>
                  </a:lnTo>
                  <a:cubicBezTo>
                    <a:pt x="2885440" y="6350"/>
                    <a:pt x="2884043" y="4953"/>
                    <a:pt x="2884043" y="3175"/>
                  </a:cubicBezTo>
                  <a:cubicBezTo>
                    <a:pt x="2884043" y="1397"/>
                    <a:pt x="2885440" y="0"/>
                    <a:pt x="2887218" y="0"/>
                  </a:cubicBezTo>
                  <a:lnTo>
                    <a:pt x="2938653" y="0"/>
                  </a:lnTo>
                  <a:cubicBezTo>
                    <a:pt x="2940431" y="0"/>
                    <a:pt x="2941828" y="1397"/>
                    <a:pt x="2941828" y="3175"/>
                  </a:cubicBezTo>
                  <a:cubicBezTo>
                    <a:pt x="2941828" y="4953"/>
                    <a:pt x="2940431" y="6350"/>
                    <a:pt x="2938653" y="6350"/>
                  </a:cubicBezTo>
                  <a:close/>
                  <a:moveTo>
                    <a:pt x="2835656" y="6350"/>
                  </a:moveTo>
                  <a:lnTo>
                    <a:pt x="2784221" y="6350"/>
                  </a:lnTo>
                  <a:cubicBezTo>
                    <a:pt x="2782443" y="6350"/>
                    <a:pt x="2781046" y="4953"/>
                    <a:pt x="2781046" y="3175"/>
                  </a:cubicBezTo>
                  <a:cubicBezTo>
                    <a:pt x="2781046" y="1397"/>
                    <a:pt x="2782443" y="0"/>
                    <a:pt x="2784221" y="0"/>
                  </a:cubicBezTo>
                  <a:lnTo>
                    <a:pt x="2835656" y="0"/>
                  </a:lnTo>
                  <a:cubicBezTo>
                    <a:pt x="2837434" y="0"/>
                    <a:pt x="2838831" y="1397"/>
                    <a:pt x="2838831" y="3175"/>
                  </a:cubicBezTo>
                  <a:cubicBezTo>
                    <a:pt x="2838831" y="4953"/>
                    <a:pt x="2837434" y="6350"/>
                    <a:pt x="2835656" y="6350"/>
                  </a:cubicBezTo>
                  <a:close/>
                  <a:moveTo>
                    <a:pt x="2732659" y="6350"/>
                  </a:moveTo>
                  <a:lnTo>
                    <a:pt x="2681224" y="6350"/>
                  </a:lnTo>
                  <a:cubicBezTo>
                    <a:pt x="2679446" y="6350"/>
                    <a:pt x="2678049" y="4953"/>
                    <a:pt x="2678049" y="3175"/>
                  </a:cubicBezTo>
                  <a:cubicBezTo>
                    <a:pt x="2678049" y="1397"/>
                    <a:pt x="2679446" y="0"/>
                    <a:pt x="2681224" y="0"/>
                  </a:cubicBezTo>
                  <a:lnTo>
                    <a:pt x="2732659" y="0"/>
                  </a:lnTo>
                  <a:cubicBezTo>
                    <a:pt x="2734437" y="0"/>
                    <a:pt x="2735834" y="1397"/>
                    <a:pt x="2735834" y="3175"/>
                  </a:cubicBezTo>
                  <a:cubicBezTo>
                    <a:pt x="2735834" y="4953"/>
                    <a:pt x="2734437" y="6350"/>
                    <a:pt x="2732659" y="6350"/>
                  </a:cubicBezTo>
                  <a:close/>
                  <a:moveTo>
                    <a:pt x="2629662" y="6350"/>
                  </a:moveTo>
                  <a:lnTo>
                    <a:pt x="2578227" y="6350"/>
                  </a:lnTo>
                  <a:cubicBezTo>
                    <a:pt x="2576449" y="6350"/>
                    <a:pt x="2575052" y="4953"/>
                    <a:pt x="2575052" y="3175"/>
                  </a:cubicBezTo>
                  <a:cubicBezTo>
                    <a:pt x="2575052" y="1397"/>
                    <a:pt x="2576449" y="0"/>
                    <a:pt x="2578227" y="0"/>
                  </a:cubicBezTo>
                  <a:lnTo>
                    <a:pt x="2629662" y="0"/>
                  </a:lnTo>
                  <a:cubicBezTo>
                    <a:pt x="2631440" y="0"/>
                    <a:pt x="2632837" y="1397"/>
                    <a:pt x="2632837" y="3175"/>
                  </a:cubicBezTo>
                  <a:cubicBezTo>
                    <a:pt x="2632837" y="4953"/>
                    <a:pt x="2631440" y="6350"/>
                    <a:pt x="2629662" y="6350"/>
                  </a:cubicBezTo>
                  <a:close/>
                  <a:moveTo>
                    <a:pt x="2526665" y="6350"/>
                  </a:moveTo>
                  <a:lnTo>
                    <a:pt x="2475230" y="6350"/>
                  </a:lnTo>
                  <a:cubicBezTo>
                    <a:pt x="2473452" y="6350"/>
                    <a:pt x="2472055" y="4953"/>
                    <a:pt x="2472055" y="3175"/>
                  </a:cubicBezTo>
                  <a:cubicBezTo>
                    <a:pt x="2472055" y="1397"/>
                    <a:pt x="2473452" y="0"/>
                    <a:pt x="2475230" y="0"/>
                  </a:cubicBezTo>
                  <a:lnTo>
                    <a:pt x="2526665" y="0"/>
                  </a:lnTo>
                  <a:cubicBezTo>
                    <a:pt x="2528443" y="0"/>
                    <a:pt x="2529840" y="1397"/>
                    <a:pt x="2529840" y="3175"/>
                  </a:cubicBezTo>
                  <a:cubicBezTo>
                    <a:pt x="2529840" y="4953"/>
                    <a:pt x="2528443" y="6350"/>
                    <a:pt x="2526665" y="6350"/>
                  </a:cubicBezTo>
                  <a:close/>
                  <a:moveTo>
                    <a:pt x="2423668" y="6350"/>
                  </a:moveTo>
                  <a:lnTo>
                    <a:pt x="2372233" y="6350"/>
                  </a:lnTo>
                  <a:cubicBezTo>
                    <a:pt x="2370455" y="6350"/>
                    <a:pt x="2369058" y="4953"/>
                    <a:pt x="2369058" y="3175"/>
                  </a:cubicBezTo>
                  <a:cubicBezTo>
                    <a:pt x="2369058" y="1397"/>
                    <a:pt x="2370455" y="0"/>
                    <a:pt x="2372233" y="0"/>
                  </a:cubicBezTo>
                  <a:lnTo>
                    <a:pt x="2423668" y="0"/>
                  </a:lnTo>
                  <a:cubicBezTo>
                    <a:pt x="2425446" y="0"/>
                    <a:pt x="2426843" y="1397"/>
                    <a:pt x="2426843" y="3175"/>
                  </a:cubicBezTo>
                  <a:cubicBezTo>
                    <a:pt x="2426843" y="4953"/>
                    <a:pt x="2425446" y="6350"/>
                    <a:pt x="2423668" y="6350"/>
                  </a:cubicBezTo>
                  <a:close/>
                  <a:moveTo>
                    <a:pt x="2320671" y="6350"/>
                  </a:moveTo>
                  <a:lnTo>
                    <a:pt x="2269236" y="6350"/>
                  </a:lnTo>
                  <a:cubicBezTo>
                    <a:pt x="2267458" y="6350"/>
                    <a:pt x="2266061" y="4953"/>
                    <a:pt x="2266061" y="3175"/>
                  </a:cubicBezTo>
                  <a:cubicBezTo>
                    <a:pt x="2266061" y="1397"/>
                    <a:pt x="2267458" y="0"/>
                    <a:pt x="2269236" y="0"/>
                  </a:cubicBezTo>
                  <a:lnTo>
                    <a:pt x="2320671" y="0"/>
                  </a:lnTo>
                  <a:cubicBezTo>
                    <a:pt x="2322449" y="0"/>
                    <a:pt x="2323846" y="1397"/>
                    <a:pt x="2323846" y="3175"/>
                  </a:cubicBezTo>
                  <a:cubicBezTo>
                    <a:pt x="2323846" y="4953"/>
                    <a:pt x="2322449" y="6350"/>
                    <a:pt x="2320671" y="6350"/>
                  </a:cubicBezTo>
                  <a:close/>
                  <a:moveTo>
                    <a:pt x="2217674" y="6350"/>
                  </a:moveTo>
                  <a:lnTo>
                    <a:pt x="2166239" y="6350"/>
                  </a:lnTo>
                  <a:cubicBezTo>
                    <a:pt x="2164461" y="6350"/>
                    <a:pt x="2163064" y="4953"/>
                    <a:pt x="2163064" y="3175"/>
                  </a:cubicBezTo>
                  <a:cubicBezTo>
                    <a:pt x="2163064" y="1397"/>
                    <a:pt x="2164461" y="0"/>
                    <a:pt x="2166239" y="0"/>
                  </a:cubicBezTo>
                  <a:lnTo>
                    <a:pt x="2217674" y="0"/>
                  </a:lnTo>
                  <a:cubicBezTo>
                    <a:pt x="2219452" y="0"/>
                    <a:pt x="2220849" y="1397"/>
                    <a:pt x="2220849" y="3175"/>
                  </a:cubicBezTo>
                  <a:cubicBezTo>
                    <a:pt x="2220849" y="4953"/>
                    <a:pt x="2219452" y="6350"/>
                    <a:pt x="2217674" y="6350"/>
                  </a:cubicBezTo>
                  <a:close/>
                  <a:moveTo>
                    <a:pt x="2114677" y="6350"/>
                  </a:moveTo>
                  <a:lnTo>
                    <a:pt x="2063115" y="6350"/>
                  </a:lnTo>
                  <a:cubicBezTo>
                    <a:pt x="2061337" y="6350"/>
                    <a:pt x="2059940" y="4953"/>
                    <a:pt x="2059940" y="3175"/>
                  </a:cubicBezTo>
                  <a:cubicBezTo>
                    <a:pt x="2059940" y="1397"/>
                    <a:pt x="2061337" y="0"/>
                    <a:pt x="2063115" y="0"/>
                  </a:cubicBezTo>
                  <a:lnTo>
                    <a:pt x="2114550" y="0"/>
                  </a:lnTo>
                  <a:cubicBezTo>
                    <a:pt x="2116328" y="0"/>
                    <a:pt x="2117725" y="1397"/>
                    <a:pt x="2117725" y="3175"/>
                  </a:cubicBezTo>
                  <a:cubicBezTo>
                    <a:pt x="2117725" y="4953"/>
                    <a:pt x="2116328" y="6350"/>
                    <a:pt x="2114550" y="6350"/>
                  </a:cubicBezTo>
                  <a:close/>
                  <a:moveTo>
                    <a:pt x="2011680" y="6350"/>
                  </a:moveTo>
                  <a:lnTo>
                    <a:pt x="1960245" y="6350"/>
                  </a:lnTo>
                  <a:cubicBezTo>
                    <a:pt x="1958467" y="6350"/>
                    <a:pt x="1957070" y="4953"/>
                    <a:pt x="1957070" y="3175"/>
                  </a:cubicBezTo>
                  <a:cubicBezTo>
                    <a:pt x="1957070" y="1397"/>
                    <a:pt x="1958467" y="0"/>
                    <a:pt x="1960245" y="0"/>
                  </a:cubicBezTo>
                  <a:lnTo>
                    <a:pt x="2011680" y="0"/>
                  </a:lnTo>
                  <a:cubicBezTo>
                    <a:pt x="2013458" y="0"/>
                    <a:pt x="2014855" y="1397"/>
                    <a:pt x="2014855" y="3175"/>
                  </a:cubicBezTo>
                  <a:cubicBezTo>
                    <a:pt x="2014855" y="4953"/>
                    <a:pt x="2013458" y="6350"/>
                    <a:pt x="2011680" y="6350"/>
                  </a:cubicBezTo>
                  <a:close/>
                  <a:moveTo>
                    <a:pt x="1908683" y="6350"/>
                  </a:moveTo>
                  <a:lnTo>
                    <a:pt x="1857248" y="6350"/>
                  </a:lnTo>
                  <a:cubicBezTo>
                    <a:pt x="1855470" y="6350"/>
                    <a:pt x="1854073" y="4953"/>
                    <a:pt x="1854073" y="3175"/>
                  </a:cubicBezTo>
                  <a:cubicBezTo>
                    <a:pt x="1854073" y="1397"/>
                    <a:pt x="1855470" y="0"/>
                    <a:pt x="1857248" y="0"/>
                  </a:cubicBezTo>
                  <a:lnTo>
                    <a:pt x="1908683" y="0"/>
                  </a:lnTo>
                  <a:cubicBezTo>
                    <a:pt x="1910461" y="0"/>
                    <a:pt x="1911858" y="1397"/>
                    <a:pt x="1911858" y="3175"/>
                  </a:cubicBezTo>
                  <a:cubicBezTo>
                    <a:pt x="1911858" y="4953"/>
                    <a:pt x="1910461" y="6350"/>
                    <a:pt x="1908683" y="6350"/>
                  </a:cubicBezTo>
                  <a:close/>
                  <a:moveTo>
                    <a:pt x="1805686" y="6350"/>
                  </a:moveTo>
                  <a:lnTo>
                    <a:pt x="1754251" y="6350"/>
                  </a:lnTo>
                  <a:cubicBezTo>
                    <a:pt x="1752473" y="6350"/>
                    <a:pt x="1751076" y="4953"/>
                    <a:pt x="1751076" y="3175"/>
                  </a:cubicBezTo>
                  <a:cubicBezTo>
                    <a:pt x="1751076" y="1397"/>
                    <a:pt x="1752473" y="0"/>
                    <a:pt x="1754251" y="0"/>
                  </a:cubicBezTo>
                  <a:lnTo>
                    <a:pt x="1805686" y="0"/>
                  </a:lnTo>
                  <a:cubicBezTo>
                    <a:pt x="1807464" y="0"/>
                    <a:pt x="1808861" y="1397"/>
                    <a:pt x="1808861" y="3175"/>
                  </a:cubicBezTo>
                  <a:cubicBezTo>
                    <a:pt x="1808861" y="4953"/>
                    <a:pt x="1807464" y="6350"/>
                    <a:pt x="1805686" y="6350"/>
                  </a:cubicBezTo>
                  <a:close/>
                  <a:moveTo>
                    <a:pt x="1702689" y="6350"/>
                  </a:moveTo>
                  <a:lnTo>
                    <a:pt x="1651254" y="6350"/>
                  </a:lnTo>
                  <a:cubicBezTo>
                    <a:pt x="1649476" y="6350"/>
                    <a:pt x="1648079" y="4953"/>
                    <a:pt x="1648079" y="3175"/>
                  </a:cubicBezTo>
                  <a:cubicBezTo>
                    <a:pt x="1648079" y="1397"/>
                    <a:pt x="1649476" y="0"/>
                    <a:pt x="1651254" y="0"/>
                  </a:cubicBezTo>
                  <a:lnTo>
                    <a:pt x="1702689" y="0"/>
                  </a:lnTo>
                  <a:cubicBezTo>
                    <a:pt x="1704467" y="0"/>
                    <a:pt x="1705864" y="1397"/>
                    <a:pt x="1705864" y="3175"/>
                  </a:cubicBezTo>
                  <a:cubicBezTo>
                    <a:pt x="1705864" y="4953"/>
                    <a:pt x="1704467" y="6350"/>
                    <a:pt x="1702689" y="6350"/>
                  </a:cubicBezTo>
                  <a:close/>
                  <a:moveTo>
                    <a:pt x="1599692" y="6350"/>
                  </a:moveTo>
                  <a:lnTo>
                    <a:pt x="1548257" y="6350"/>
                  </a:lnTo>
                  <a:cubicBezTo>
                    <a:pt x="1546479" y="6350"/>
                    <a:pt x="1545082" y="4953"/>
                    <a:pt x="1545082" y="3175"/>
                  </a:cubicBezTo>
                  <a:cubicBezTo>
                    <a:pt x="1545082" y="1397"/>
                    <a:pt x="1546479" y="0"/>
                    <a:pt x="1548257" y="0"/>
                  </a:cubicBezTo>
                  <a:lnTo>
                    <a:pt x="1599692" y="0"/>
                  </a:lnTo>
                  <a:cubicBezTo>
                    <a:pt x="1601470" y="0"/>
                    <a:pt x="1602867" y="1397"/>
                    <a:pt x="1602867" y="3175"/>
                  </a:cubicBezTo>
                  <a:cubicBezTo>
                    <a:pt x="1602867" y="4953"/>
                    <a:pt x="1601470" y="6350"/>
                    <a:pt x="1599692" y="6350"/>
                  </a:cubicBezTo>
                  <a:close/>
                  <a:moveTo>
                    <a:pt x="1496695" y="6350"/>
                  </a:moveTo>
                  <a:lnTo>
                    <a:pt x="1445260" y="6350"/>
                  </a:lnTo>
                  <a:cubicBezTo>
                    <a:pt x="1443482" y="6350"/>
                    <a:pt x="1442085" y="4953"/>
                    <a:pt x="1442085" y="3175"/>
                  </a:cubicBezTo>
                  <a:cubicBezTo>
                    <a:pt x="1442085" y="1397"/>
                    <a:pt x="1443482" y="0"/>
                    <a:pt x="1445260" y="0"/>
                  </a:cubicBezTo>
                  <a:lnTo>
                    <a:pt x="1496695" y="0"/>
                  </a:lnTo>
                  <a:cubicBezTo>
                    <a:pt x="1498473" y="0"/>
                    <a:pt x="1499870" y="1397"/>
                    <a:pt x="1499870" y="3175"/>
                  </a:cubicBezTo>
                  <a:cubicBezTo>
                    <a:pt x="1499870" y="4953"/>
                    <a:pt x="1498473" y="6350"/>
                    <a:pt x="1496695" y="6350"/>
                  </a:cubicBezTo>
                  <a:close/>
                  <a:moveTo>
                    <a:pt x="1393698" y="6350"/>
                  </a:moveTo>
                  <a:lnTo>
                    <a:pt x="1342263" y="6350"/>
                  </a:lnTo>
                  <a:cubicBezTo>
                    <a:pt x="1340485" y="6350"/>
                    <a:pt x="1339088" y="4953"/>
                    <a:pt x="1339088" y="3175"/>
                  </a:cubicBezTo>
                  <a:cubicBezTo>
                    <a:pt x="1339088" y="1397"/>
                    <a:pt x="1340485" y="0"/>
                    <a:pt x="1342263" y="0"/>
                  </a:cubicBezTo>
                  <a:lnTo>
                    <a:pt x="1393698" y="0"/>
                  </a:lnTo>
                  <a:cubicBezTo>
                    <a:pt x="1395476" y="0"/>
                    <a:pt x="1396873" y="1397"/>
                    <a:pt x="1396873" y="3175"/>
                  </a:cubicBezTo>
                  <a:cubicBezTo>
                    <a:pt x="1396873" y="4953"/>
                    <a:pt x="1395476" y="6350"/>
                    <a:pt x="1393698" y="6350"/>
                  </a:cubicBezTo>
                  <a:close/>
                  <a:moveTo>
                    <a:pt x="1290701" y="6350"/>
                  </a:moveTo>
                  <a:lnTo>
                    <a:pt x="1239266" y="6350"/>
                  </a:lnTo>
                  <a:cubicBezTo>
                    <a:pt x="1237488" y="6350"/>
                    <a:pt x="1236091" y="4953"/>
                    <a:pt x="1236091" y="3175"/>
                  </a:cubicBezTo>
                  <a:cubicBezTo>
                    <a:pt x="1236091" y="1397"/>
                    <a:pt x="1237488" y="0"/>
                    <a:pt x="1239266" y="0"/>
                  </a:cubicBezTo>
                  <a:lnTo>
                    <a:pt x="1290701" y="0"/>
                  </a:lnTo>
                  <a:cubicBezTo>
                    <a:pt x="1292479" y="0"/>
                    <a:pt x="1293876" y="1397"/>
                    <a:pt x="1293876" y="3175"/>
                  </a:cubicBezTo>
                  <a:cubicBezTo>
                    <a:pt x="1293876" y="4953"/>
                    <a:pt x="1292479" y="6350"/>
                    <a:pt x="1290701" y="6350"/>
                  </a:cubicBezTo>
                  <a:close/>
                  <a:moveTo>
                    <a:pt x="1187704" y="6350"/>
                  </a:moveTo>
                  <a:lnTo>
                    <a:pt x="1136269" y="6350"/>
                  </a:lnTo>
                  <a:cubicBezTo>
                    <a:pt x="1134491" y="6350"/>
                    <a:pt x="1133094" y="4953"/>
                    <a:pt x="1133094" y="3175"/>
                  </a:cubicBezTo>
                  <a:cubicBezTo>
                    <a:pt x="1133094" y="1397"/>
                    <a:pt x="1134491" y="0"/>
                    <a:pt x="1136269" y="0"/>
                  </a:cubicBezTo>
                  <a:lnTo>
                    <a:pt x="1187704" y="0"/>
                  </a:lnTo>
                  <a:cubicBezTo>
                    <a:pt x="1189482" y="0"/>
                    <a:pt x="1190879" y="1397"/>
                    <a:pt x="1190879" y="3175"/>
                  </a:cubicBezTo>
                  <a:cubicBezTo>
                    <a:pt x="1190879" y="4953"/>
                    <a:pt x="1189482" y="6350"/>
                    <a:pt x="1187704" y="6350"/>
                  </a:cubicBezTo>
                  <a:close/>
                  <a:moveTo>
                    <a:pt x="1084707" y="6350"/>
                  </a:moveTo>
                  <a:lnTo>
                    <a:pt x="1033145" y="6350"/>
                  </a:lnTo>
                  <a:cubicBezTo>
                    <a:pt x="1031367" y="6350"/>
                    <a:pt x="1029970" y="4953"/>
                    <a:pt x="1029970" y="3175"/>
                  </a:cubicBezTo>
                  <a:cubicBezTo>
                    <a:pt x="1029970" y="1397"/>
                    <a:pt x="1031494" y="0"/>
                    <a:pt x="1033145" y="0"/>
                  </a:cubicBezTo>
                  <a:lnTo>
                    <a:pt x="1084580" y="0"/>
                  </a:lnTo>
                  <a:cubicBezTo>
                    <a:pt x="1086358" y="0"/>
                    <a:pt x="1087755" y="1397"/>
                    <a:pt x="1087755" y="3175"/>
                  </a:cubicBezTo>
                  <a:cubicBezTo>
                    <a:pt x="1087755" y="4953"/>
                    <a:pt x="1086358" y="6350"/>
                    <a:pt x="1084580" y="6350"/>
                  </a:cubicBezTo>
                  <a:close/>
                  <a:moveTo>
                    <a:pt x="981710" y="6350"/>
                  </a:moveTo>
                  <a:lnTo>
                    <a:pt x="930148" y="6350"/>
                  </a:lnTo>
                  <a:cubicBezTo>
                    <a:pt x="928370" y="6350"/>
                    <a:pt x="926973" y="4953"/>
                    <a:pt x="926973" y="3175"/>
                  </a:cubicBezTo>
                  <a:cubicBezTo>
                    <a:pt x="926973" y="1397"/>
                    <a:pt x="928370" y="0"/>
                    <a:pt x="930148" y="0"/>
                  </a:cubicBezTo>
                  <a:lnTo>
                    <a:pt x="981583" y="0"/>
                  </a:lnTo>
                  <a:cubicBezTo>
                    <a:pt x="983361" y="0"/>
                    <a:pt x="984758" y="1397"/>
                    <a:pt x="984758" y="3175"/>
                  </a:cubicBezTo>
                  <a:cubicBezTo>
                    <a:pt x="984758" y="4953"/>
                    <a:pt x="983361" y="6350"/>
                    <a:pt x="981583" y="6350"/>
                  </a:cubicBezTo>
                  <a:close/>
                  <a:moveTo>
                    <a:pt x="878713" y="6350"/>
                  </a:moveTo>
                  <a:lnTo>
                    <a:pt x="827151" y="6350"/>
                  </a:lnTo>
                  <a:cubicBezTo>
                    <a:pt x="825373" y="6350"/>
                    <a:pt x="823976" y="4953"/>
                    <a:pt x="823976" y="3175"/>
                  </a:cubicBezTo>
                  <a:cubicBezTo>
                    <a:pt x="823976" y="1397"/>
                    <a:pt x="825373" y="0"/>
                    <a:pt x="827151" y="0"/>
                  </a:cubicBezTo>
                  <a:lnTo>
                    <a:pt x="878586" y="0"/>
                  </a:lnTo>
                  <a:cubicBezTo>
                    <a:pt x="880364" y="0"/>
                    <a:pt x="881761" y="1397"/>
                    <a:pt x="881761" y="3175"/>
                  </a:cubicBezTo>
                  <a:cubicBezTo>
                    <a:pt x="881761" y="4953"/>
                    <a:pt x="880364" y="6350"/>
                    <a:pt x="878586" y="6350"/>
                  </a:cubicBezTo>
                  <a:close/>
                  <a:moveTo>
                    <a:pt x="775716" y="6350"/>
                  </a:moveTo>
                  <a:lnTo>
                    <a:pt x="724154" y="6350"/>
                  </a:lnTo>
                  <a:cubicBezTo>
                    <a:pt x="722376" y="6350"/>
                    <a:pt x="720979" y="4953"/>
                    <a:pt x="720979" y="3175"/>
                  </a:cubicBezTo>
                  <a:cubicBezTo>
                    <a:pt x="720979" y="1397"/>
                    <a:pt x="722376" y="0"/>
                    <a:pt x="724154" y="0"/>
                  </a:cubicBezTo>
                  <a:lnTo>
                    <a:pt x="775589" y="0"/>
                  </a:lnTo>
                  <a:cubicBezTo>
                    <a:pt x="777367" y="0"/>
                    <a:pt x="778764" y="1397"/>
                    <a:pt x="778764" y="3175"/>
                  </a:cubicBezTo>
                  <a:cubicBezTo>
                    <a:pt x="778764" y="4953"/>
                    <a:pt x="777367" y="6350"/>
                    <a:pt x="775589" y="6350"/>
                  </a:cubicBezTo>
                  <a:close/>
                  <a:moveTo>
                    <a:pt x="672719" y="6350"/>
                  </a:moveTo>
                  <a:lnTo>
                    <a:pt x="621157" y="6350"/>
                  </a:lnTo>
                  <a:cubicBezTo>
                    <a:pt x="619379" y="6350"/>
                    <a:pt x="617982" y="4953"/>
                    <a:pt x="617982" y="3175"/>
                  </a:cubicBezTo>
                  <a:cubicBezTo>
                    <a:pt x="617982" y="1397"/>
                    <a:pt x="619379" y="0"/>
                    <a:pt x="621157" y="0"/>
                  </a:cubicBezTo>
                  <a:lnTo>
                    <a:pt x="672592" y="0"/>
                  </a:lnTo>
                  <a:cubicBezTo>
                    <a:pt x="674370" y="0"/>
                    <a:pt x="675767" y="1397"/>
                    <a:pt x="675767" y="3175"/>
                  </a:cubicBezTo>
                  <a:cubicBezTo>
                    <a:pt x="675767" y="4953"/>
                    <a:pt x="674370" y="6350"/>
                    <a:pt x="672592" y="6350"/>
                  </a:cubicBezTo>
                  <a:close/>
                  <a:moveTo>
                    <a:pt x="569722" y="6350"/>
                  </a:moveTo>
                  <a:lnTo>
                    <a:pt x="518160" y="6350"/>
                  </a:lnTo>
                  <a:cubicBezTo>
                    <a:pt x="516382" y="6350"/>
                    <a:pt x="514985" y="4953"/>
                    <a:pt x="514985" y="3175"/>
                  </a:cubicBezTo>
                  <a:cubicBezTo>
                    <a:pt x="514985" y="1397"/>
                    <a:pt x="516382" y="0"/>
                    <a:pt x="518160" y="0"/>
                  </a:cubicBezTo>
                  <a:lnTo>
                    <a:pt x="569595" y="0"/>
                  </a:lnTo>
                  <a:cubicBezTo>
                    <a:pt x="571373" y="0"/>
                    <a:pt x="572770" y="1397"/>
                    <a:pt x="572770" y="3175"/>
                  </a:cubicBezTo>
                  <a:cubicBezTo>
                    <a:pt x="572770" y="4953"/>
                    <a:pt x="571373" y="6350"/>
                    <a:pt x="569595" y="6350"/>
                  </a:cubicBezTo>
                  <a:close/>
                  <a:moveTo>
                    <a:pt x="466725" y="6350"/>
                  </a:moveTo>
                  <a:lnTo>
                    <a:pt x="415163" y="6350"/>
                  </a:lnTo>
                  <a:cubicBezTo>
                    <a:pt x="413385" y="6350"/>
                    <a:pt x="411988" y="4953"/>
                    <a:pt x="411988" y="3175"/>
                  </a:cubicBezTo>
                  <a:cubicBezTo>
                    <a:pt x="411988" y="1397"/>
                    <a:pt x="413385" y="0"/>
                    <a:pt x="415163" y="0"/>
                  </a:cubicBezTo>
                  <a:lnTo>
                    <a:pt x="466725" y="0"/>
                  </a:lnTo>
                  <a:cubicBezTo>
                    <a:pt x="468503" y="0"/>
                    <a:pt x="469900" y="1397"/>
                    <a:pt x="469900" y="3175"/>
                  </a:cubicBezTo>
                  <a:cubicBezTo>
                    <a:pt x="469900" y="4953"/>
                    <a:pt x="468503" y="6350"/>
                    <a:pt x="466725" y="6350"/>
                  </a:cubicBezTo>
                  <a:close/>
                  <a:moveTo>
                    <a:pt x="363728" y="6350"/>
                  </a:moveTo>
                  <a:lnTo>
                    <a:pt x="312166" y="6350"/>
                  </a:lnTo>
                  <a:cubicBezTo>
                    <a:pt x="310388" y="6350"/>
                    <a:pt x="308991" y="4953"/>
                    <a:pt x="308991" y="3175"/>
                  </a:cubicBezTo>
                  <a:cubicBezTo>
                    <a:pt x="308991" y="1397"/>
                    <a:pt x="310515" y="0"/>
                    <a:pt x="312166" y="0"/>
                  </a:cubicBezTo>
                  <a:lnTo>
                    <a:pt x="363601" y="0"/>
                  </a:lnTo>
                  <a:cubicBezTo>
                    <a:pt x="365379" y="0"/>
                    <a:pt x="366776" y="1397"/>
                    <a:pt x="366776" y="3175"/>
                  </a:cubicBezTo>
                  <a:cubicBezTo>
                    <a:pt x="366776" y="4953"/>
                    <a:pt x="365379" y="6350"/>
                    <a:pt x="363601" y="6350"/>
                  </a:cubicBezTo>
                  <a:close/>
                  <a:moveTo>
                    <a:pt x="260731" y="6350"/>
                  </a:moveTo>
                  <a:lnTo>
                    <a:pt x="209169" y="6350"/>
                  </a:lnTo>
                  <a:cubicBezTo>
                    <a:pt x="207391" y="6350"/>
                    <a:pt x="205994" y="4953"/>
                    <a:pt x="205994" y="3175"/>
                  </a:cubicBezTo>
                  <a:cubicBezTo>
                    <a:pt x="205994" y="1397"/>
                    <a:pt x="207391" y="0"/>
                    <a:pt x="209169" y="0"/>
                  </a:cubicBezTo>
                  <a:lnTo>
                    <a:pt x="260604" y="0"/>
                  </a:lnTo>
                  <a:cubicBezTo>
                    <a:pt x="262382" y="0"/>
                    <a:pt x="263779" y="1397"/>
                    <a:pt x="263779" y="3175"/>
                  </a:cubicBezTo>
                  <a:cubicBezTo>
                    <a:pt x="263779" y="4953"/>
                    <a:pt x="262382" y="6350"/>
                    <a:pt x="260604" y="6350"/>
                  </a:cubicBezTo>
                  <a:close/>
                  <a:moveTo>
                    <a:pt x="157734" y="6350"/>
                  </a:moveTo>
                  <a:lnTo>
                    <a:pt x="106172" y="6350"/>
                  </a:lnTo>
                  <a:cubicBezTo>
                    <a:pt x="104394" y="6350"/>
                    <a:pt x="102997" y="4953"/>
                    <a:pt x="102997" y="3175"/>
                  </a:cubicBezTo>
                  <a:cubicBezTo>
                    <a:pt x="102997" y="1397"/>
                    <a:pt x="104394" y="0"/>
                    <a:pt x="106172" y="0"/>
                  </a:cubicBezTo>
                  <a:lnTo>
                    <a:pt x="157607" y="0"/>
                  </a:lnTo>
                  <a:cubicBezTo>
                    <a:pt x="159385" y="0"/>
                    <a:pt x="160782" y="1397"/>
                    <a:pt x="160782" y="3175"/>
                  </a:cubicBezTo>
                  <a:cubicBezTo>
                    <a:pt x="160782" y="4953"/>
                    <a:pt x="159385" y="6350"/>
                    <a:pt x="157607" y="6350"/>
                  </a:cubicBezTo>
                  <a:close/>
                  <a:moveTo>
                    <a:pt x="54737" y="6350"/>
                  </a:moveTo>
                  <a:lnTo>
                    <a:pt x="3175" y="6350"/>
                  </a:lnTo>
                  <a:cubicBezTo>
                    <a:pt x="1397" y="6350"/>
                    <a:pt x="0" y="4953"/>
                    <a:pt x="0" y="3175"/>
                  </a:cubicBezTo>
                  <a:cubicBezTo>
                    <a:pt x="0" y="1397"/>
                    <a:pt x="1524" y="0"/>
                    <a:pt x="3175" y="0"/>
                  </a:cubicBezTo>
                  <a:lnTo>
                    <a:pt x="54610" y="0"/>
                  </a:lnTo>
                  <a:cubicBezTo>
                    <a:pt x="56388" y="0"/>
                    <a:pt x="57785" y="1397"/>
                    <a:pt x="57785" y="3175"/>
                  </a:cubicBezTo>
                  <a:cubicBezTo>
                    <a:pt x="57785" y="4953"/>
                    <a:pt x="56388" y="6350"/>
                    <a:pt x="54610" y="6350"/>
                  </a:cubicBezTo>
                  <a:close/>
                  <a:moveTo>
                    <a:pt x="3247644" y="6350"/>
                  </a:moveTo>
                  <a:lnTo>
                    <a:pt x="3196209" y="6350"/>
                  </a:lnTo>
                  <a:cubicBezTo>
                    <a:pt x="3194431" y="6350"/>
                    <a:pt x="3193034" y="4953"/>
                    <a:pt x="3193034" y="3175"/>
                  </a:cubicBezTo>
                  <a:cubicBezTo>
                    <a:pt x="3193034" y="1397"/>
                    <a:pt x="3194431" y="0"/>
                    <a:pt x="3196209" y="0"/>
                  </a:cubicBezTo>
                  <a:lnTo>
                    <a:pt x="3247644" y="0"/>
                  </a:lnTo>
                  <a:cubicBezTo>
                    <a:pt x="3249422" y="0"/>
                    <a:pt x="3250819" y="1397"/>
                    <a:pt x="3250819" y="3175"/>
                  </a:cubicBezTo>
                  <a:cubicBezTo>
                    <a:pt x="3250819" y="4953"/>
                    <a:pt x="3249422" y="6350"/>
                    <a:pt x="3247644" y="6350"/>
                  </a:cubicBezTo>
                  <a:close/>
                </a:path>
              </a:pathLst>
            </a:custGeom>
            <a:solidFill>
              <a:srgbClr val="121518"/>
            </a:solidFill>
          </p:spPr>
        </p:sp>
        <p:sp>
          <p:nvSpPr>
            <p:cNvPr name="Freeform 50" id="50"/>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51" id="51"/>
          <p:cNvGrpSpPr>
            <a:grpSpLocks noChangeAspect="true"/>
          </p:cNvGrpSpPr>
          <p:nvPr/>
        </p:nvGrpSpPr>
        <p:grpSpPr>
          <a:xfrm rot="0">
            <a:off x="1377753" y="4347620"/>
            <a:ext cx="3653018" cy="133350"/>
            <a:chOff x="0" y="0"/>
            <a:chExt cx="3653015" cy="133350"/>
          </a:xfrm>
        </p:grpSpPr>
        <p:sp>
          <p:nvSpPr>
            <p:cNvPr name="Freeform 52" id="52"/>
            <p:cNvSpPr/>
            <p:nvPr/>
          </p:nvSpPr>
          <p:spPr>
            <a:xfrm flipH="false" flipV="false" rot="0">
              <a:off x="3557778"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sp>
          <p:nvSpPr>
            <p:cNvPr name="Freeform 53" id="53"/>
            <p:cNvSpPr/>
            <p:nvPr/>
          </p:nvSpPr>
          <p:spPr>
            <a:xfrm flipH="false" flipV="false" rot="0">
              <a:off x="138811" y="63500"/>
              <a:ext cx="3374137" cy="6350"/>
            </a:xfrm>
            <a:custGeom>
              <a:avLst/>
              <a:gdLst/>
              <a:ahLst/>
              <a:cxnLst/>
              <a:rect r="r" b="b" t="t" l="l"/>
              <a:pathLst>
                <a:path h="6350" w="3374137">
                  <a:moveTo>
                    <a:pt x="3271266" y="6350"/>
                  </a:moveTo>
                  <a:lnTo>
                    <a:pt x="3220974" y="6350"/>
                  </a:lnTo>
                  <a:cubicBezTo>
                    <a:pt x="3219196" y="6350"/>
                    <a:pt x="3217799" y="4953"/>
                    <a:pt x="3217799" y="3175"/>
                  </a:cubicBezTo>
                  <a:cubicBezTo>
                    <a:pt x="3217799" y="1397"/>
                    <a:pt x="3219196" y="0"/>
                    <a:pt x="3220974" y="0"/>
                  </a:cubicBezTo>
                  <a:lnTo>
                    <a:pt x="3271266" y="0"/>
                  </a:lnTo>
                  <a:cubicBezTo>
                    <a:pt x="3273044" y="0"/>
                    <a:pt x="3274441" y="1397"/>
                    <a:pt x="3274441" y="3175"/>
                  </a:cubicBezTo>
                  <a:cubicBezTo>
                    <a:pt x="3274441" y="4953"/>
                    <a:pt x="3273044" y="6350"/>
                    <a:pt x="3271266" y="6350"/>
                  </a:cubicBezTo>
                  <a:close/>
                  <a:moveTo>
                    <a:pt x="3170682" y="6350"/>
                  </a:moveTo>
                  <a:lnTo>
                    <a:pt x="3120390" y="6350"/>
                  </a:lnTo>
                  <a:cubicBezTo>
                    <a:pt x="3118612" y="6350"/>
                    <a:pt x="3117215" y="4953"/>
                    <a:pt x="3117215" y="3175"/>
                  </a:cubicBezTo>
                  <a:cubicBezTo>
                    <a:pt x="3117215" y="1397"/>
                    <a:pt x="3118612" y="0"/>
                    <a:pt x="3120390" y="0"/>
                  </a:cubicBezTo>
                  <a:lnTo>
                    <a:pt x="3170682" y="0"/>
                  </a:lnTo>
                  <a:cubicBezTo>
                    <a:pt x="3172460" y="0"/>
                    <a:pt x="3173857" y="1397"/>
                    <a:pt x="3173857" y="3175"/>
                  </a:cubicBezTo>
                  <a:cubicBezTo>
                    <a:pt x="3173857" y="4953"/>
                    <a:pt x="3172460" y="6350"/>
                    <a:pt x="3170682" y="6350"/>
                  </a:cubicBezTo>
                  <a:close/>
                  <a:moveTo>
                    <a:pt x="3070098" y="6350"/>
                  </a:moveTo>
                  <a:lnTo>
                    <a:pt x="3019806" y="6350"/>
                  </a:lnTo>
                  <a:cubicBezTo>
                    <a:pt x="3018028" y="6350"/>
                    <a:pt x="3016631" y="4953"/>
                    <a:pt x="3016631" y="3175"/>
                  </a:cubicBezTo>
                  <a:cubicBezTo>
                    <a:pt x="3016631" y="1397"/>
                    <a:pt x="3018028" y="0"/>
                    <a:pt x="3019806" y="0"/>
                  </a:cubicBezTo>
                  <a:lnTo>
                    <a:pt x="3070098" y="0"/>
                  </a:lnTo>
                  <a:cubicBezTo>
                    <a:pt x="3071876" y="0"/>
                    <a:pt x="3073273" y="1397"/>
                    <a:pt x="3073273" y="3175"/>
                  </a:cubicBezTo>
                  <a:cubicBezTo>
                    <a:pt x="3073273" y="4953"/>
                    <a:pt x="3071876" y="6350"/>
                    <a:pt x="3070098" y="6350"/>
                  </a:cubicBezTo>
                  <a:close/>
                  <a:moveTo>
                    <a:pt x="2969514" y="6350"/>
                  </a:moveTo>
                  <a:lnTo>
                    <a:pt x="2919349" y="6350"/>
                  </a:lnTo>
                  <a:cubicBezTo>
                    <a:pt x="2917571" y="6350"/>
                    <a:pt x="2916174" y="4953"/>
                    <a:pt x="2916174" y="3175"/>
                  </a:cubicBezTo>
                  <a:cubicBezTo>
                    <a:pt x="2916174" y="1397"/>
                    <a:pt x="2917571" y="0"/>
                    <a:pt x="2919349" y="0"/>
                  </a:cubicBezTo>
                  <a:lnTo>
                    <a:pt x="2969641" y="0"/>
                  </a:lnTo>
                  <a:cubicBezTo>
                    <a:pt x="2971419" y="0"/>
                    <a:pt x="2972816" y="1397"/>
                    <a:pt x="2972816" y="3175"/>
                  </a:cubicBezTo>
                  <a:cubicBezTo>
                    <a:pt x="2972816" y="4953"/>
                    <a:pt x="2971419" y="6350"/>
                    <a:pt x="2969641" y="6350"/>
                  </a:cubicBezTo>
                  <a:close/>
                  <a:moveTo>
                    <a:pt x="2868930" y="6350"/>
                  </a:moveTo>
                  <a:lnTo>
                    <a:pt x="2818638" y="6350"/>
                  </a:lnTo>
                  <a:cubicBezTo>
                    <a:pt x="2816860" y="6350"/>
                    <a:pt x="2815463" y="4953"/>
                    <a:pt x="2815463" y="3175"/>
                  </a:cubicBezTo>
                  <a:cubicBezTo>
                    <a:pt x="2815463" y="1397"/>
                    <a:pt x="2816860" y="0"/>
                    <a:pt x="2818638" y="0"/>
                  </a:cubicBezTo>
                  <a:lnTo>
                    <a:pt x="2868930" y="0"/>
                  </a:lnTo>
                  <a:cubicBezTo>
                    <a:pt x="2870708" y="0"/>
                    <a:pt x="2872105" y="1397"/>
                    <a:pt x="2872105" y="3175"/>
                  </a:cubicBezTo>
                  <a:cubicBezTo>
                    <a:pt x="2872105" y="4953"/>
                    <a:pt x="2870708" y="6350"/>
                    <a:pt x="2868930" y="6350"/>
                  </a:cubicBezTo>
                  <a:close/>
                  <a:moveTo>
                    <a:pt x="2768346" y="6350"/>
                  </a:moveTo>
                  <a:lnTo>
                    <a:pt x="2718054" y="6350"/>
                  </a:lnTo>
                  <a:cubicBezTo>
                    <a:pt x="2716276" y="6350"/>
                    <a:pt x="2714879" y="4953"/>
                    <a:pt x="2714879" y="3175"/>
                  </a:cubicBezTo>
                  <a:cubicBezTo>
                    <a:pt x="2714879" y="1397"/>
                    <a:pt x="2716276" y="0"/>
                    <a:pt x="2718054" y="0"/>
                  </a:cubicBezTo>
                  <a:lnTo>
                    <a:pt x="2768346" y="0"/>
                  </a:lnTo>
                  <a:cubicBezTo>
                    <a:pt x="2770124" y="0"/>
                    <a:pt x="2771521" y="1397"/>
                    <a:pt x="2771521" y="3175"/>
                  </a:cubicBezTo>
                  <a:cubicBezTo>
                    <a:pt x="2771521" y="4953"/>
                    <a:pt x="2770124" y="6350"/>
                    <a:pt x="2768346" y="6350"/>
                  </a:cubicBezTo>
                  <a:close/>
                  <a:moveTo>
                    <a:pt x="2667762" y="6350"/>
                  </a:moveTo>
                  <a:lnTo>
                    <a:pt x="2617470" y="6350"/>
                  </a:lnTo>
                  <a:cubicBezTo>
                    <a:pt x="2615692" y="6350"/>
                    <a:pt x="2614295" y="4953"/>
                    <a:pt x="2614295" y="3175"/>
                  </a:cubicBezTo>
                  <a:cubicBezTo>
                    <a:pt x="2614295" y="1397"/>
                    <a:pt x="2615692" y="0"/>
                    <a:pt x="2617470" y="0"/>
                  </a:cubicBezTo>
                  <a:lnTo>
                    <a:pt x="2667762" y="0"/>
                  </a:lnTo>
                  <a:cubicBezTo>
                    <a:pt x="2669540" y="0"/>
                    <a:pt x="2670937" y="1397"/>
                    <a:pt x="2670937" y="3175"/>
                  </a:cubicBezTo>
                  <a:cubicBezTo>
                    <a:pt x="2670937" y="4953"/>
                    <a:pt x="2669540" y="6350"/>
                    <a:pt x="2667762" y="6350"/>
                  </a:cubicBezTo>
                  <a:close/>
                  <a:moveTo>
                    <a:pt x="2567178" y="6350"/>
                  </a:moveTo>
                  <a:lnTo>
                    <a:pt x="2516886" y="6350"/>
                  </a:lnTo>
                  <a:cubicBezTo>
                    <a:pt x="2515108" y="6350"/>
                    <a:pt x="2513711" y="4953"/>
                    <a:pt x="2513711" y="3175"/>
                  </a:cubicBezTo>
                  <a:cubicBezTo>
                    <a:pt x="2513711" y="1397"/>
                    <a:pt x="2515108" y="0"/>
                    <a:pt x="2516886" y="0"/>
                  </a:cubicBezTo>
                  <a:lnTo>
                    <a:pt x="2567178" y="0"/>
                  </a:lnTo>
                  <a:cubicBezTo>
                    <a:pt x="2568956" y="0"/>
                    <a:pt x="2570353" y="1397"/>
                    <a:pt x="2570353" y="3175"/>
                  </a:cubicBezTo>
                  <a:cubicBezTo>
                    <a:pt x="2570353" y="4953"/>
                    <a:pt x="2568956" y="6350"/>
                    <a:pt x="2567178" y="6350"/>
                  </a:cubicBezTo>
                  <a:close/>
                  <a:moveTo>
                    <a:pt x="2466594" y="6350"/>
                  </a:moveTo>
                  <a:lnTo>
                    <a:pt x="2416302" y="6350"/>
                  </a:lnTo>
                  <a:cubicBezTo>
                    <a:pt x="2414524" y="6350"/>
                    <a:pt x="2413127" y="4953"/>
                    <a:pt x="2413127" y="3175"/>
                  </a:cubicBezTo>
                  <a:cubicBezTo>
                    <a:pt x="2413127" y="1397"/>
                    <a:pt x="2414524" y="0"/>
                    <a:pt x="2416302" y="0"/>
                  </a:cubicBezTo>
                  <a:lnTo>
                    <a:pt x="2466594" y="0"/>
                  </a:lnTo>
                  <a:cubicBezTo>
                    <a:pt x="2468372" y="0"/>
                    <a:pt x="2469769" y="1397"/>
                    <a:pt x="2469769" y="3175"/>
                  </a:cubicBezTo>
                  <a:cubicBezTo>
                    <a:pt x="2469769" y="4953"/>
                    <a:pt x="2468372" y="6350"/>
                    <a:pt x="2466594" y="6350"/>
                  </a:cubicBezTo>
                  <a:close/>
                  <a:moveTo>
                    <a:pt x="2366010" y="6350"/>
                  </a:moveTo>
                  <a:lnTo>
                    <a:pt x="2315718" y="6350"/>
                  </a:lnTo>
                  <a:cubicBezTo>
                    <a:pt x="2313940" y="6350"/>
                    <a:pt x="2312543" y="4953"/>
                    <a:pt x="2312543" y="3175"/>
                  </a:cubicBezTo>
                  <a:cubicBezTo>
                    <a:pt x="2312543" y="1397"/>
                    <a:pt x="2313940" y="0"/>
                    <a:pt x="2315718" y="0"/>
                  </a:cubicBezTo>
                  <a:lnTo>
                    <a:pt x="2366010" y="0"/>
                  </a:lnTo>
                  <a:cubicBezTo>
                    <a:pt x="2367788" y="0"/>
                    <a:pt x="2369185" y="1397"/>
                    <a:pt x="2369185" y="3175"/>
                  </a:cubicBezTo>
                  <a:cubicBezTo>
                    <a:pt x="2369185" y="4953"/>
                    <a:pt x="2367788" y="6350"/>
                    <a:pt x="2366010" y="6350"/>
                  </a:cubicBezTo>
                  <a:close/>
                  <a:moveTo>
                    <a:pt x="2265426" y="6350"/>
                  </a:moveTo>
                  <a:lnTo>
                    <a:pt x="2215134" y="6350"/>
                  </a:lnTo>
                  <a:cubicBezTo>
                    <a:pt x="2213356" y="6350"/>
                    <a:pt x="2211959" y="4953"/>
                    <a:pt x="2211959" y="3175"/>
                  </a:cubicBezTo>
                  <a:cubicBezTo>
                    <a:pt x="2211959" y="1397"/>
                    <a:pt x="2213356" y="0"/>
                    <a:pt x="2215134" y="0"/>
                  </a:cubicBezTo>
                  <a:lnTo>
                    <a:pt x="2265426" y="0"/>
                  </a:lnTo>
                  <a:cubicBezTo>
                    <a:pt x="2267204" y="0"/>
                    <a:pt x="2268601" y="1397"/>
                    <a:pt x="2268601" y="3175"/>
                  </a:cubicBezTo>
                  <a:cubicBezTo>
                    <a:pt x="2268601" y="4953"/>
                    <a:pt x="2267204" y="6350"/>
                    <a:pt x="2265426" y="6350"/>
                  </a:cubicBezTo>
                  <a:close/>
                  <a:moveTo>
                    <a:pt x="2164842" y="6350"/>
                  </a:moveTo>
                  <a:lnTo>
                    <a:pt x="2114550" y="6350"/>
                  </a:lnTo>
                  <a:cubicBezTo>
                    <a:pt x="2112772" y="6350"/>
                    <a:pt x="2111375" y="4953"/>
                    <a:pt x="2111375" y="3175"/>
                  </a:cubicBezTo>
                  <a:cubicBezTo>
                    <a:pt x="2111375" y="1397"/>
                    <a:pt x="2112772" y="0"/>
                    <a:pt x="2114550" y="0"/>
                  </a:cubicBezTo>
                  <a:lnTo>
                    <a:pt x="2164842" y="0"/>
                  </a:lnTo>
                  <a:cubicBezTo>
                    <a:pt x="2166620" y="0"/>
                    <a:pt x="2168017" y="1397"/>
                    <a:pt x="2168017" y="3175"/>
                  </a:cubicBezTo>
                  <a:cubicBezTo>
                    <a:pt x="2168017" y="4953"/>
                    <a:pt x="2166620" y="6350"/>
                    <a:pt x="2164842" y="6350"/>
                  </a:cubicBezTo>
                  <a:close/>
                  <a:moveTo>
                    <a:pt x="2064258" y="6350"/>
                  </a:moveTo>
                  <a:lnTo>
                    <a:pt x="2013966" y="6350"/>
                  </a:lnTo>
                  <a:cubicBezTo>
                    <a:pt x="2012188" y="6350"/>
                    <a:pt x="2010791" y="4953"/>
                    <a:pt x="2010791" y="3175"/>
                  </a:cubicBezTo>
                  <a:cubicBezTo>
                    <a:pt x="2010791" y="1397"/>
                    <a:pt x="2012188" y="0"/>
                    <a:pt x="2013966" y="0"/>
                  </a:cubicBezTo>
                  <a:lnTo>
                    <a:pt x="2064258" y="0"/>
                  </a:lnTo>
                  <a:cubicBezTo>
                    <a:pt x="2066036" y="0"/>
                    <a:pt x="2067433" y="1397"/>
                    <a:pt x="2067433" y="3175"/>
                  </a:cubicBezTo>
                  <a:cubicBezTo>
                    <a:pt x="2067433" y="4953"/>
                    <a:pt x="2066036" y="6350"/>
                    <a:pt x="2064258" y="6350"/>
                  </a:cubicBezTo>
                  <a:close/>
                  <a:moveTo>
                    <a:pt x="1963674" y="6350"/>
                  </a:moveTo>
                  <a:lnTo>
                    <a:pt x="1913382" y="6350"/>
                  </a:lnTo>
                  <a:cubicBezTo>
                    <a:pt x="1911604" y="6350"/>
                    <a:pt x="1910207" y="4953"/>
                    <a:pt x="1910207" y="3175"/>
                  </a:cubicBezTo>
                  <a:cubicBezTo>
                    <a:pt x="1910207" y="1397"/>
                    <a:pt x="1911604" y="0"/>
                    <a:pt x="1913382" y="0"/>
                  </a:cubicBezTo>
                  <a:lnTo>
                    <a:pt x="1963674" y="0"/>
                  </a:lnTo>
                  <a:cubicBezTo>
                    <a:pt x="1965452" y="0"/>
                    <a:pt x="1966849" y="1397"/>
                    <a:pt x="1966849" y="3175"/>
                  </a:cubicBezTo>
                  <a:cubicBezTo>
                    <a:pt x="1966849" y="4953"/>
                    <a:pt x="1965452" y="6350"/>
                    <a:pt x="1963674" y="6350"/>
                  </a:cubicBezTo>
                  <a:close/>
                  <a:moveTo>
                    <a:pt x="1863090" y="6350"/>
                  </a:moveTo>
                  <a:lnTo>
                    <a:pt x="1813179" y="6350"/>
                  </a:lnTo>
                  <a:cubicBezTo>
                    <a:pt x="1811401" y="6350"/>
                    <a:pt x="1810004" y="4953"/>
                    <a:pt x="1810004" y="3175"/>
                  </a:cubicBezTo>
                  <a:cubicBezTo>
                    <a:pt x="1810004" y="1397"/>
                    <a:pt x="1811401" y="0"/>
                    <a:pt x="1813179" y="0"/>
                  </a:cubicBezTo>
                  <a:lnTo>
                    <a:pt x="1863471" y="0"/>
                  </a:lnTo>
                  <a:cubicBezTo>
                    <a:pt x="1865249" y="0"/>
                    <a:pt x="1866646" y="1397"/>
                    <a:pt x="1866646" y="3175"/>
                  </a:cubicBezTo>
                  <a:cubicBezTo>
                    <a:pt x="1866646" y="4953"/>
                    <a:pt x="1865249" y="6350"/>
                    <a:pt x="1863471" y="6350"/>
                  </a:cubicBezTo>
                  <a:close/>
                  <a:moveTo>
                    <a:pt x="1762506" y="6350"/>
                  </a:moveTo>
                  <a:lnTo>
                    <a:pt x="1712214" y="6350"/>
                  </a:lnTo>
                  <a:cubicBezTo>
                    <a:pt x="1710436" y="6350"/>
                    <a:pt x="1709039" y="4953"/>
                    <a:pt x="1709039" y="3175"/>
                  </a:cubicBezTo>
                  <a:cubicBezTo>
                    <a:pt x="1709039" y="1397"/>
                    <a:pt x="1710436" y="0"/>
                    <a:pt x="1712214" y="0"/>
                  </a:cubicBezTo>
                  <a:lnTo>
                    <a:pt x="1762506" y="0"/>
                  </a:lnTo>
                  <a:cubicBezTo>
                    <a:pt x="1764284" y="0"/>
                    <a:pt x="1765681" y="1397"/>
                    <a:pt x="1765681" y="3175"/>
                  </a:cubicBezTo>
                  <a:cubicBezTo>
                    <a:pt x="1765681" y="4953"/>
                    <a:pt x="1764284" y="6350"/>
                    <a:pt x="1762506" y="6350"/>
                  </a:cubicBezTo>
                  <a:close/>
                  <a:moveTo>
                    <a:pt x="1661922" y="6350"/>
                  </a:moveTo>
                  <a:lnTo>
                    <a:pt x="1611630" y="6350"/>
                  </a:lnTo>
                  <a:cubicBezTo>
                    <a:pt x="1609852" y="6350"/>
                    <a:pt x="1608455" y="4953"/>
                    <a:pt x="1608455" y="3175"/>
                  </a:cubicBezTo>
                  <a:cubicBezTo>
                    <a:pt x="1608455" y="1397"/>
                    <a:pt x="1609852" y="0"/>
                    <a:pt x="1611630" y="0"/>
                  </a:cubicBezTo>
                  <a:lnTo>
                    <a:pt x="1661922" y="0"/>
                  </a:lnTo>
                  <a:cubicBezTo>
                    <a:pt x="1663700" y="0"/>
                    <a:pt x="1665097" y="1397"/>
                    <a:pt x="1665097" y="3175"/>
                  </a:cubicBezTo>
                  <a:cubicBezTo>
                    <a:pt x="1665097" y="4953"/>
                    <a:pt x="1663700" y="6350"/>
                    <a:pt x="1661922" y="6350"/>
                  </a:cubicBezTo>
                  <a:close/>
                  <a:moveTo>
                    <a:pt x="1561338" y="6350"/>
                  </a:moveTo>
                  <a:lnTo>
                    <a:pt x="1511046" y="6350"/>
                  </a:lnTo>
                  <a:cubicBezTo>
                    <a:pt x="1509268" y="6350"/>
                    <a:pt x="1507871" y="4953"/>
                    <a:pt x="1507871" y="3175"/>
                  </a:cubicBezTo>
                  <a:cubicBezTo>
                    <a:pt x="1507871" y="1397"/>
                    <a:pt x="1509268" y="0"/>
                    <a:pt x="1511046" y="0"/>
                  </a:cubicBezTo>
                  <a:lnTo>
                    <a:pt x="1561338" y="0"/>
                  </a:lnTo>
                  <a:cubicBezTo>
                    <a:pt x="1563116" y="0"/>
                    <a:pt x="1564513" y="1397"/>
                    <a:pt x="1564513" y="3175"/>
                  </a:cubicBezTo>
                  <a:cubicBezTo>
                    <a:pt x="1564513" y="4953"/>
                    <a:pt x="1563116" y="6350"/>
                    <a:pt x="1561338" y="6350"/>
                  </a:cubicBezTo>
                  <a:close/>
                  <a:moveTo>
                    <a:pt x="1460754" y="6350"/>
                  </a:moveTo>
                  <a:lnTo>
                    <a:pt x="1410462" y="6350"/>
                  </a:lnTo>
                  <a:cubicBezTo>
                    <a:pt x="1408684" y="6350"/>
                    <a:pt x="1407287" y="4953"/>
                    <a:pt x="1407287" y="3175"/>
                  </a:cubicBezTo>
                  <a:cubicBezTo>
                    <a:pt x="1407287" y="1397"/>
                    <a:pt x="1408684" y="0"/>
                    <a:pt x="1410462" y="0"/>
                  </a:cubicBezTo>
                  <a:lnTo>
                    <a:pt x="1460754" y="0"/>
                  </a:lnTo>
                  <a:cubicBezTo>
                    <a:pt x="1462532" y="0"/>
                    <a:pt x="1463929" y="1397"/>
                    <a:pt x="1463929" y="3175"/>
                  </a:cubicBezTo>
                  <a:cubicBezTo>
                    <a:pt x="1463929" y="4953"/>
                    <a:pt x="1462532" y="6350"/>
                    <a:pt x="1460754" y="6350"/>
                  </a:cubicBezTo>
                  <a:close/>
                  <a:moveTo>
                    <a:pt x="1360170" y="6350"/>
                  </a:moveTo>
                  <a:lnTo>
                    <a:pt x="1309878" y="6350"/>
                  </a:lnTo>
                  <a:cubicBezTo>
                    <a:pt x="1308100" y="6350"/>
                    <a:pt x="1306703" y="4953"/>
                    <a:pt x="1306703" y="3175"/>
                  </a:cubicBezTo>
                  <a:cubicBezTo>
                    <a:pt x="1306703" y="1397"/>
                    <a:pt x="1308100" y="0"/>
                    <a:pt x="1309878" y="0"/>
                  </a:cubicBezTo>
                  <a:lnTo>
                    <a:pt x="1360170" y="0"/>
                  </a:lnTo>
                  <a:cubicBezTo>
                    <a:pt x="1361948" y="0"/>
                    <a:pt x="1363345" y="1397"/>
                    <a:pt x="1363345" y="3175"/>
                  </a:cubicBezTo>
                  <a:cubicBezTo>
                    <a:pt x="1363345" y="4953"/>
                    <a:pt x="1361948" y="6350"/>
                    <a:pt x="1360170" y="6350"/>
                  </a:cubicBezTo>
                  <a:close/>
                  <a:moveTo>
                    <a:pt x="1259586" y="6350"/>
                  </a:moveTo>
                  <a:lnTo>
                    <a:pt x="1209929" y="6350"/>
                  </a:lnTo>
                  <a:cubicBezTo>
                    <a:pt x="1208151" y="6350"/>
                    <a:pt x="1206754" y="4953"/>
                    <a:pt x="1206754" y="3175"/>
                  </a:cubicBezTo>
                  <a:cubicBezTo>
                    <a:pt x="1206754" y="1397"/>
                    <a:pt x="1208151" y="0"/>
                    <a:pt x="1209929" y="0"/>
                  </a:cubicBezTo>
                  <a:lnTo>
                    <a:pt x="1260221" y="0"/>
                  </a:lnTo>
                  <a:cubicBezTo>
                    <a:pt x="1261999" y="0"/>
                    <a:pt x="1263396" y="1397"/>
                    <a:pt x="1263396" y="3175"/>
                  </a:cubicBezTo>
                  <a:cubicBezTo>
                    <a:pt x="1263396" y="4953"/>
                    <a:pt x="1261999" y="6350"/>
                    <a:pt x="1260221" y="6350"/>
                  </a:cubicBezTo>
                  <a:close/>
                  <a:moveTo>
                    <a:pt x="1159002" y="6350"/>
                  </a:moveTo>
                  <a:lnTo>
                    <a:pt x="1109345" y="6350"/>
                  </a:lnTo>
                  <a:cubicBezTo>
                    <a:pt x="1107567" y="6350"/>
                    <a:pt x="1106170" y="4953"/>
                    <a:pt x="1106170" y="3175"/>
                  </a:cubicBezTo>
                  <a:cubicBezTo>
                    <a:pt x="1106170" y="1397"/>
                    <a:pt x="1107567" y="0"/>
                    <a:pt x="1109345" y="0"/>
                  </a:cubicBezTo>
                  <a:lnTo>
                    <a:pt x="1159637" y="0"/>
                  </a:lnTo>
                  <a:cubicBezTo>
                    <a:pt x="1161415" y="0"/>
                    <a:pt x="1162812" y="1397"/>
                    <a:pt x="1162812" y="3175"/>
                  </a:cubicBezTo>
                  <a:cubicBezTo>
                    <a:pt x="1162812" y="4953"/>
                    <a:pt x="1161415" y="6350"/>
                    <a:pt x="1159637" y="6350"/>
                  </a:cubicBezTo>
                  <a:close/>
                  <a:moveTo>
                    <a:pt x="1058418" y="6350"/>
                  </a:moveTo>
                  <a:lnTo>
                    <a:pt x="1008761" y="6350"/>
                  </a:lnTo>
                  <a:cubicBezTo>
                    <a:pt x="1006983" y="6350"/>
                    <a:pt x="1005586" y="4953"/>
                    <a:pt x="1005586" y="3175"/>
                  </a:cubicBezTo>
                  <a:cubicBezTo>
                    <a:pt x="1005586" y="1397"/>
                    <a:pt x="1006983" y="0"/>
                    <a:pt x="1008761" y="0"/>
                  </a:cubicBezTo>
                  <a:lnTo>
                    <a:pt x="1059053" y="0"/>
                  </a:lnTo>
                  <a:cubicBezTo>
                    <a:pt x="1060831" y="0"/>
                    <a:pt x="1062228" y="1397"/>
                    <a:pt x="1062228" y="3175"/>
                  </a:cubicBezTo>
                  <a:cubicBezTo>
                    <a:pt x="1062228" y="4953"/>
                    <a:pt x="1060831" y="6350"/>
                    <a:pt x="1059053" y="6350"/>
                  </a:cubicBezTo>
                  <a:close/>
                  <a:moveTo>
                    <a:pt x="957834" y="6350"/>
                  </a:moveTo>
                  <a:lnTo>
                    <a:pt x="908177" y="6350"/>
                  </a:lnTo>
                  <a:cubicBezTo>
                    <a:pt x="906399" y="6350"/>
                    <a:pt x="905002" y="4953"/>
                    <a:pt x="905002" y="3175"/>
                  </a:cubicBezTo>
                  <a:cubicBezTo>
                    <a:pt x="905002" y="1397"/>
                    <a:pt x="906399" y="0"/>
                    <a:pt x="908177" y="0"/>
                  </a:cubicBezTo>
                  <a:lnTo>
                    <a:pt x="958469" y="0"/>
                  </a:lnTo>
                  <a:cubicBezTo>
                    <a:pt x="960247" y="0"/>
                    <a:pt x="961644" y="1397"/>
                    <a:pt x="961644" y="3175"/>
                  </a:cubicBezTo>
                  <a:cubicBezTo>
                    <a:pt x="961644" y="4953"/>
                    <a:pt x="960247" y="6350"/>
                    <a:pt x="958469" y="6350"/>
                  </a:cubicBezTo>
                  <a:close/>
                  <a:moveTo>
                    <a:pt x="857250" y="6350"/>
                  </a:moveTo>
                  <a:lnTo>
                    <a:pt x="807593" y="6350"/>
                  </a:lnTo>
                  <a:cubicBezTo>
                    <a:pt x="805815" y="6350"/>
                    <a:pt x="804418" y="4953"/>
                    <a:pt x="804418" y="3175"/>
                  </a:cubicBezTo>
                  <a:cubicBezTo>
                    <a:pt x="804418" y="1397"/>
                    <a:pt x="805815" y="0"/>
                    <a:pt x="807593" y="0"/>
                  </a:cubicBezTo>
                  <a:lnTo>
                    <a:pt x="857885" y="0"/>
                  </a:lnTo>
                  <a:cubicBezTo>
                    <a:pt x="859663" y="0"/>
                    <a:pt x="861060" y="1397"/>
                    <a:pt x="861060" y="3175"/>
                  </a:cubicBezTo>
                  <a:cubicBezTo>
                    <a:pt x="861060" y="4953"/>
                    <a:pt x="859663" y="6350"/>
                    <a:pt x="857885" y="6350"/>
                  </a:cubicBezTo>
                  <a:close/>
                  <a:moveTo>
                    <a:pt x="756667" y="6350"/>
                  </a:moveTo>
                  <a:lnTo>
                    <a:pt x="707136" y="6350"/>
                  </a:lnTo>
                  <a:cubicBezTo>
                    <a:pt x="705358" y="6350"/>
                    <a:pt x="703961" y="4953"/>
                    <a:pt x="703961" y="3175"/>
                  </a:cubicBezTo>
                  <a:cubicBezTo>
                    <a:pt x="703961" y="1397"/>
                    <a:pt x="705358" y="0"/>
                    <a:pt x="707136" y="0"/>
                  </a:cubicBezTo>
                  <a:lnTo>
                    <a:pt x="757428" y="0"/>
                  </a:lnTo>
                  <a:cubicBezTo>
                    <a:pt x="759206" y="0"/>
                    <a:pt x="760603" y="1397"/>
                    <a:pt x="760603" y="3175"/>
                  </a:cubicBezTo>
                  <a:cubicBezTo>
                    <a:pt x="760603" y="4953"/>
                    <a:pt x="759206" y="6350"/>
                    <a:pt x="757428" y="6350"/>
                  </a:cubicBezTo>
                  <a:close/>
                  <a:moveTo>
                    <a:pt x="656083" y="6350"/>
                  </a:moveTo>
                  <a:lnTo>
                    <a:pt x="606552" y="6350"/>
                  </a:lnTo>
                  <a:cubicBezTo>
                    <a:pt x="604774" y="6350"/>
                    <a:pt x="603377" y="4953"/>
                    <a:pt x="603377" y="3175"/>
                  </a:cubicBezTo>
                  <a:cubicBezTo>
                    <a:pt x="603377" y="1397"/>
                    <a:pt x="604774" y="0"/>
                    <a:pt x="606552" y="0"/>
                  </a:cubicBezTo>
                  <a:lnTo>
                    <a:pt x="656844" y="0"/>
                  </a:lnTo>
                  <a:cubicBezTo>
                    <a:pt x="658622" y="0"/>
                    <a:pt x="660019" y="1397"/>
                    <a:pt x="660019" y="3175"/>
                  </a:cubicBezTo>
                  <a:cubicBezTo>
                    <a:pt x="660019" y="4953"/>
                    <a:pt x="658622" y="6350"/>
                    <a:pt x="656844" y="6350"/>
                  </a:cubicBezTo>
                  <a:close/>
                  <a:moveTo>
                    <a:pt x="555499" y="6350"/>
                  </a:moveTo>
                  <a:lnTo>
                    <a:pt x="505968" y="6350"/>
                  </a:lnTo>
                  <a:cubicBezTo>
                    <a:pt x="504190" y="6350"/>
                    <a:pt x="502793" y="4953"/>
                    <a:pt x="502793" y="3175"/>
                  </a:cubicBezTo>
                  <a:cubicBezTo>
                    <a:pt x="502793" y="1397"/>
                    <a:pt x="504190" y="0"/>
                    <a:pt x="505968" y="0"/>
                  </a:cubicBezTo>
                  <a:lnTo>
                    <a:pt x="556260" y="0"/>
                  </a:lnTo>
                  <a:cubicBezTo>
                    <a:pt x="558038" y="0"/>
                    <a:pt x="559435" y="1397"/>
                    <a:pt x="559435" y="3175"/>
                  </a:cubicBezTo>
                  <a:cubicBezTo>
                    <a:pt x="559435" y="4953"/>
                    <a:pt x="558038" y="6350"/>
                    <a:pt x="556260" y="6350"/>
                  </a:cubicBezTo>
                  <a:close/>
                  <a:moveTo>
                    <a:pt x="454915" y="6350"/>
                  </a:moveTo>
                  <a:lnTo>
                    <a:pt x="405384" y="6350"/>
                  </a:lnTo>
                  <a:cubicBezTo>
                    <a:pt x="403606" y="6350"/>
                    <a:pt x="402209" y="4953"/>
                    <a:pt x="402209" y="3175"/>
                  </a:cubicBezTo>
                  <a:cubicBezTo>
                    <a:pt x="402209" y="1397"/>
                    <a:pt x="403606" y="0"/>
                    <a:pt x="405384" y="0"/>
                  </a:cubicBezTo>
                  <a:lnTo>
                    <a:pt x="455676" y="0"/>
                  </a:lnTo>
                  <a:cubicBezTo>
                    <a:pt x="457454" y="0"/>
                    <a:pt x="458851" y="1397"/>
                    <a:pt x="458851" y="3175"/>
                  </a:cubicBezTo>
                  <a:cubicBezTo>
                    <a:pt x="458851" y="4953"/>
                    <a:pt x="457454" y="6350"/>
                    <a:pt x="455676" y="6350"/>
                  </a:cubicBezTo>
                  <a:close/>
                  <a:moveTo>
                    <a:pt x="354331" y="6350"/>
                  </a:moveTo>
                  <a:lnTo>
                    <a:pt x="304800" y="6350"/>
                  </a:lnTo>
                  <a:cubicBezTo>
                    <a:pt x="303022" y="6350"/>
                    <a:pt x="301625" y="4953"/>
                    <a:pt x="301625" y="3175"/>
                  </a:cubicBezTo>
                  <a:cubicBezTo>
                    <a:pt x="301625" y="1397"/>
                    <a:pt x="303149" y="0"/>
                    <a:pt x="304800" y="0"/>
                  </a:cubicBezTo>
                  <a:lnTo>
                    <a:pt x="355092" y="0"/>
                  </a:lnTo>
                  <a:cubicBezTo>
                    <a:pt x="356870" y="0"/>
                    <a:pt x="358267" y="1397"/>
                    <a:pt x="358267" y="3175"/>
                  </a:cubicBezTo>
                  <a:cubicBezTo>
                    <a:pt x="358267" y="4953"/>
                    <a:pt x="356870" y="6350"/>
                    <a:pt x="355092" y="6350"/>
                  </a:cubicBezTo>
                  <a:close/>
                  <a:moveTo>
                    <a:pt x="253747" y="6350"/>
                  </a:moveTo>
                  <a:lnTo>
                    <a:pt x="204343" y="6350"/>
                  </a:lnTo>
                  <a:cubicBezTo>
                    <a:pt x="202565" y="6350"/>
                    <a:pt x="201168" y="4953"/>
                    <a:pt x="201168" y="3175"/>
                  </a:cubicBezTo>
                  <a:cubicBezTo>
                    <a:pt x="201168" y="1397"/>
                    <a:pt x="202565" y="0"/>
                    <a:pt x="204343" y="0"/>
                  </a:cubicBezTo>
                  <a:lnTo>
                    <a:pt x="254635" y="0"/>
                  </a:lnTo>
                  <a:cubicBezTo>
                    <a:pt x="256413" y="0"/>
                    <a:pt x="257810" y="1397"/>
                    <a:pt x="257810" y="3175"/>
                  </a:cubicBezTo>
                  <a:cubicBezTo>
                    <a:pt x="257810" y="4953"/>
                    <a:pt x="256413" y="6350"/>
                    <a:pt x="254635" y="6350"/>
                  </a:cubicBezTo>
                  <a:close/>
                  <a:moveTo>
                    <a:pt x="153163" y="6350"/>
                  </a:moveTo>
                  <a:lnTo>
                    <a:pt x="103759" y="6350"/>
                  </a:lnTo>
                  <a:cubicBezTo>
                    <a:pt x="101981" y="6350"/>
                    <a:pt x="100584" y="4953"/>
                    <a:pt x="100584" y="3175"/>
                  </a:cubicBezTo>
                  <a:cubicBezTo>
                    <a:pt x="100584" y="1397"/>
                    <a:pt x="101981" y="0"/>
                    <a:pt x="103759" y="0"/>
                  </a:cubicBezTo>
                  <a:lnTo>
                    <a:pt x="154051" y="0"/>
                  </a:lnTo>
                  <a:cubicBezTo>
                    <a:pt x="155829" y="0"/>
                    <a:pt x="157226" y="1397"/>
                    <a:pt x="157226" y="3175"/>
                  </a:cubicBezTo>
                  <a:cubicBezTo>
                    <a:pt x="157226" y="4953"/>
                    <a:pt x="155829" y="6350"/>
                    <a:pt x="154051" y="6350"/>
                  </a:cubicBezTo>
                  <a:close/>
                  <a:moveTo>
                    <a:pt x="52579" y="6350"/>
                  </a:moveTo>
                  <a:lnTo>
                    <a:pt x="3175" y="6350"/>
                  </a:lnTo>
                  <a:cubicBezTo>
                    <a:pt x="1397" y="6350"/>
                    <a:pt x="0" y="4953"/>
                    <a:pt x="0" y="3175"/>
                  </a:cubicBezTo>
                  <a:cubicBezTo>
                    <a:pt x="0" y="1397"/>
                    <a:pt x="1397" y="0"/>
                    <a:pt x="3175" y="0"/>
                  </a:cubicBezTo>
                  <a:lnTo>
                    <a:pt x="53467" y="0"/>
                  </a:lnTo>
                  <a:cubicBezTo>
                    <a:pt x="55245" y="0"/>
                    <a:pt x="56642" y="1397"/>
                    <a:pt x="56642" y="3175"/>
                  </a:cubicBezTo>
                  <a:cubicBezTo>
                    <a:pt x="56642" y="4953"/>
                    <a:pt x="55245" y="6350"/>
                    <a:pt x="53467" y="6350"/>
                  </a:cubicBezTo>
                  <a:close/>
                  <a:moveTo>
                    <a:pt x="3370962" y="6350"/>
                  </a:moveTo>
                  <a:lnTo>
                    <a:pt x="3320670" y="6350"/>
                  </a:lnTo>
                  <a:cubicBezTo>
                    <a:pt x="3318892" y="6350"/>
                    <a:pt x="3317495" y="4953"/>
                    <a:pt x="3317495" y="3175"/>
                  </a:cubicBezTo>
                  <a:cubicBezTo>
                    <a:pt x="3317495" y="1397"/>
                    <a:pt x="3318892" y="0"/>
                    <a:pt x="3320670" y="0"/>
                  </a:cubicBezTo>
                  <a:lnTo>
                    <a:pt x="3370962" y="0"/>
                  </a:lnTo>
                  <a:cubicBezTo>
                    <a:pt x="3372740" y="0"/>
                    <a:pt x="3374137" y="1397"/>
                    <a:pt x="3374137" y="3175"/>
                  </a:cubicBezTo>
                  <a:cubicBezTo>
                    <a:pt x="3374137" y="4953"/>
                    <a:pt x="3372740" y="6350"/>
                    <a:pt x="3370962" y="6350"/>
                  </a:cubicBezTo>
                  <a:close/>
                </a:path>
              </a:pathLst>
            </a:custGeom>
            <a:solidFill>
              <a:srgbClr val="121518"/>
            </a:solidFill>
          </p:spPr>
        </p:sp>
        <p:sp>
          <p:nvSpPr>
            <p:cNvPr name="Freeform 54" id="54"/>
            <p:cNvSpPr/>
            <p:nvPr/>
          </p:nvSpPr>
          <p:spPr>
            <a:xfrm flipH="false" flipV="false" rot="0">
              <a:off x="63500" y="63500"/>
              <a:ext cx="31750" cy="6350"/>
            </a:xfrm>
            <a:custGeom>
              <a:avLst/>
              <a:gdLst/>
              <a:ahLst/>
              <a:cxnLst/>
              <a:rect r="r" b="b" t="t" l="l"/>
              <a:pathLst>
                <a:path h="6350" w="31750">
                  <a:moveTo>
                    <a:pt x="28575" y="6350"/>
                  </a:moveTo>
                  <a:lnTo>
                    <a:pt x="3175" y="6350"/>
                  </a:lnTo>
                  <a:cubicBezTo>
                    <a:pt x="1397" y="6350"/>
                    <a:pt x="0" y="4953"/>
                    <a:pt x="0" y="3175"/>
                  </a:cubicBezTo>
                  <a:cubicBezTo>
                    <a:pt x="0" y="1397"/>
                    <a:pt x="1397" y="0"/>
                    <a:pt x="3175" y="0"/>
                  </a:cubicBezTo>
                  <a:lnTo>
                    <a:pt x="28575" y="0"/>
                  </a:lnTo>
                  <a:cubicBezTo>
                    <a:pt x="30353" y="0"/>
                    <a:pt x="31750" y="1397"/>
                    <a:pt x="31750" y="3175"/>
                  </a:cubicBezTo>
                  <a:cubicBezTo>
                    <a:pt x="31750" y="4953"/>
                    <a:pt x="30353" y="6350"/>
                    <a:pt x="28575" y="6350"/>
                  </a:cubicBezTo>
                  <a:close/>
                </a:path>
              </a:pathLst>
            </a:custGeom>
            <a:solidFill>
              <a:srgbClr val="121518"/>
            </a:solidFill>
          </p:spPr>
        </p:sp>
      </p:grpSp>
      <p:grpSp>
        <p:nvGrpSpPr>
          <p:cNvPr name="Group 55" id="55"/>
          <p:cNvGrpSpPr>
            <a:grpSpLocks noChangeAspect="true"/>
          </p:cNvGrpSpPr>
          <p:nvPr/>
        </p:nvGrpSpPr>
        <p:grpSpPr>
          <a:xfrm rot="0">
            <a:off x="5496916" y="4202878"/>
            <a:ext cx="1766554" cy="218732"/>
            <a:chOff x="0" y="0"/>
            <a:chExt cx="1766557" cy="218732"/>
          </a:xfrm>
        </p:grpSpPr>
        <p:sp>
          <p:nvSpPr>
            <p:cNvPr name="Freeform 56" id="56"/>
            <p:cNvSpPr/>
            <p:nvPr/>
          </p:nvSpPr>
          <p:spPr>
            <a:xfrm flipH="false" flipV="false" rot="0">
              <a:off x="0" y="0"/>
              <a:ext cx="1766570" cy="218694"/>
            </a:xfrm>
            <a:custGeom>
              <a:avLst/>
              <a:gdLst/>
              <a:ahLst/>
              <a:cxnLst/>
              <a:rect r="r" b="b" t="t" l="l"/>
              <a:pathLst>
                <a:path h="218694" w="1766570">
                  <a:moveTo>
                    <a:pt x="1766570" y="218694"/>
                  </a:moveTo>
                  <a:lnTo>
                    <a:pt x="0" y="218694"/>
                  </a:lnTo>
                  <a:lnTo>
                    <a:pt x="0" y="0"/>
                  </a:lnTo>
                  <a:lnTo>
                    <a:pt x="1766570" y="0"/>
                  </a:lnTo>
                  <a:close/>
                </a:path>
              </a:pathLst>
            </a:custGeom>
            <a:solidFill>
              <a:srgbClr val="CFD1D1"/>
            </a:solidFill>
          </p:spPr>
        </p:sp>
      </p:grpSp>
      <p:grpSp>
        <p:nvGrpSpPr>
          <p:cNvPr name="Group 57" id="57"/>
          <p:cNvGrpSpPr>
            <a:grpSpLocks noChangeAspect="true"/>
          </p:cNvGrpSpPr>
          <p:nvPr/>
        </p:nvGrpSpPr>
        <p:grpSpPr>
          <a:xfrm rot="0">
            <a:off x="5504155" y="613496"/>
            <a:ext cx="3365783" cy="218742"/>
            <a:chOff x="0" y="0"/>
            <a:chExt cx="3365779" cy="218745"/>
          </a:xfrm>
        </p:grpSpPr>
        <p:sp>
          <p:nvSpPr>
            <p:cNvPr name="Freeform 58" id="58"/>
            <p:cNvSpPr/>
            <p:nvPr/>
          </p:nvSpPr>
          <p:spPr>
            <a:xfrm flipH="false" flipV="false" rot="0">
              <a:off x="0" y="0"/>
              <a:ext cx="3365754" cy="218694"/>
            </a:xfrm>
            <a:custGeom>
              <a:avLst/>
              <a:gdLst/>
              <a:ahLst/>
              <a:cxnLst/>
              <a:rect r="r" b="b" t="t" l="l"/>
              <a:pathLst>
                <a:path h="218694" w="3365754">
                  <a:moveTo>
                    <a:pt x="3365754" y="218694"/>
                  </a:moveTo>
                  <a:lnTo>
                    <a:pt x="0" y="218694"/>
                  </a:lnTo>
                  <a:lnTo>
                    <a:pt x="0" y="0"/>
                  </a:lnTo>
                  <a:lnTo>
                    <a:pt x="3365754" y="0"/>
                  </a:lnTo>
                  <a:close/>
                </a:path>
              </a:pathLst>
            </a:custGeom>
            <a:solidFill>
              <a:srgbClr val="CFD1D1"/>
            </a:solidFill>
          </p:spPr>
        </p:sp>
      </p:grpSp>
      <p:grpSp>
        <p:nvGrpSpPr>
          <p:cNvPr name="Group 59" id="59"/>
          <p:cNvGrpSpPr>
            <a:grpSpLocks noChangeAspect="true"/>
          </p:cNvGrpSpPr>
          <p:nvPr/>
        </p:nvGrpSpPr>
        <p:grpSpPr>
          <a:xfrm rot="0">
            <a:off x="5507869" y="180003"/>
            <a:ext cx="5032600" cy="275530"/>
            <a:chOff x="0" y="0"/>
            <a:chExt cx="5032604" cy="275526"/>
          </a:xfrm>
        </p:grpSpPr>
        <p:sp>
          <p:nvSpPr>
            <p:cNvPr name="Freeform 60" id="60"/>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sp>
        <p:nvSpPr>
          <p:cNvPr name="Freeform 61" id="61"/>
          <p:cNvSpPr/>
          <p:nvPr/>
        </p:nvSpPr>
        <p:spPr>
          <a:xfrm flipH="false" flipV="false" rot="0">
            <a:off x="5696007" y="4464263"/>
            <a:ext cx="1481833" cy="2004308"/>
          </a:xfrm>
          <a:custGeom>
            <a:avLst/>
            <a:gdLst/>
            <a:ahLst/>
            <a:cxnLst/>
            <a:rect r="r" b="b" t="t" l="l"/>
            <a:pathLst>
              <a:path h="2004308" w="1481833">
                <a:moveTo>
                  <a:pt x="0" y="0"/>
                </a:moveTo>
                <a:lnTo>
                  <a:pt x="1481833" y="0"/>
                </a:lnTo>
                <a:lnTo>
                  <a:pt x="1481833" y="2004307"/>
                </a:lnTo>
                <a:lnTo>
                  <a:pt x="0" y="2004307"/>
                </a:lnTo>
                <a:lnTo>
                  <a:pt x="0" y="0"/>
                </a:lnTo>
                <a:close/>
              </a:path>
            </a:pathLst>
          </a:custGeom>
          <a:blipFill>
            <a:blip r:embed="rId2"/>
            <a:stretch>
              <a:fillRect l="0" t="0" r="0" b="0"/>
            </a:stretch>
          </a:blipFill>
        </p:spPr>
      </p:sp>
      <p:sp>
        <p:nvSpPr>
          <p:cNvPr name="Freeform 62" id="62"/>
          <p:cNvSpPr/>
          <p:nvPr/>
        </p:nvSpPr>
        <p:spPr>
          <a:xfrm flipH="false" flipV="false" rot="0">
            <a:off x="84344" y="6023696"/>
            <a:ext cx="5166998" cy="1174633"/>
          </a:xfrm>
          <a:custGeom>
            <a:avLst/>
            <a:gdLst/>
            <a:ahLst/>
            <a:cxnLst/>
            <a:rect r="r" b="b" t="t" l="l"/>
            <a:pathLst>
              <a:path h="1174633" w="5166998">
                <a:moveTo>
                  <a:pt x="0" y="0"/>
                </a:moveTo>
                <a:lnTo>
                  <a:pt x="5166998" y="0"/>
                </a:lnTo>
                <a:lnTo>
                  <a:pt x="5166998" y="1174632"/>
                </a:lnTo>
                <a:lnTo>
                  <a:pt x="0" y="1174632"/>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3" id="63"/>
          <p:cNvSpPr/>
          <p:nvPr/>
        </p:nvSpPr>
        <p:spPr>
          <a:xfrm flipH="false" flipV="false" rot="0">
            <a:off x="6637296" y="905513"/>
            <a:ext cx="2773737" cy="2273770"/>
          </a:xfrm>
          <a:custGeom>
            <a:avLst/>
            <a:gdLst/>
            <a:ahLst/>
            <a:cxnLst/>
            <a:rect r="r" b="b" t="t" l="l"/>
            <a:pathLst>
              <a:path h="2273770" w="2773737">
                <a:moveTo>
                  <a:pt x="0" y="0"/>
                </a:moveTo>
                <a:lnTo>
                  <a:pt x="2773737" y="0"/>
                </a:lnTo>
                <a:lnTo>
                  <a:pt x="2773737" y="2273770"/>
                </a:lnTo>
                <a:lnTo>
                  <a:pt x="0" y="2273770"/>
                </a:lnTo>
                <a:lnTo>
                  <a:pt x="0" y="0"/>
                </a:lnTo>
                <a:close/>
              </a:path>
            </a:pathLst>
          </a:custGeom>
          <a:blipFill>
            <a:blip r:embed="rId5"/>
            <a:stretch>
              <a:fillRect l="0" t="0" r="0" b="0"/>
            </a:stretch>
          </a:blipFill>
        </p:spPr>
      </p:sp>
      <p:grpSp>
        <p:nvGrpSpPr>
          <p:cNvPr name="Group 64" id="64"/>
          <p:cNvGrpSpPr>
            <a:grpSpLocks noChangeAspect="true"/>
          </p:cNvGrpSpPr>
          <p:nvPr/>
        </p:nvGrpSpPr>
        <p:grpSpPr>
          <a:xfrm rot="0">
            <a:off x="6591510" y="1332167"/>
            <a:ext cx="907809" cy="722014"/>
            <a:chOff x="0" y="0"/>
            <a:chExt cx="907809" cy="722008"/>
          </a:xfrm>
        </p:grpSpPr>
        <p:sp>
          <p:nvSpPr>
            <p:cNvPr name="Freeform 65" id="65"/>
            <p:cNvSpPr/>
            <p:nvPr/>
          </p:nvSpPr>
          <p:spPr>
            <a:xfrm flipH="false" flipV="false" rot="0">
              <a:off x="217805" y="155448"/>
              <a:ext cx="230124" cy="322072"/>
            </a:xfrm>
            <a:custGeom>
              <a:avLst/>
              <a:gdLst/>
              <a:ahLst/>
              <a:cxnLst/>
              <a:rect r="r" b="b" t="t" l="l"/>
              <a:pathLst>
                <a:path h="322072" w="230124">
                  <a:moveTo>
                    <a:pt x="230124" y="4064"/>
                  </a:moveTo>
                  <a:lnTo>
                    <a:pt x="5842" y="322072"/>
                  </a:lnTo>
                  <a:lnTo>
                    <a:pt x="0" y="317881"/>
                  </a:lnTo>
                  <a:lnTo>
                    <a:pt x="224282" y="0"/>
                  </a:lnTo>
                  <a:close/>
                </a:path>
              </a:pathLst>
            </a:custGeom>
            <a:solidFill>
              <a:srgbClr val="231F20"/>
            </a:solidFill>
          </p:spPr>
        </p:sp>
        <p:sp>
          <p:nvSpPr>
            <p:cNvPr name="Freeform 66" id="66"/>
            <p:cNvSpPr/>
            <p:nvPr/>
          </p:nvSpPr>
          <p:spPr>
            <a:xfrm flipH="false" flipV="false" rot="0">
              <a:off x="71374" y="459105"/>
              <a:ext cx="191516" cy="191516"/>
            </a:xfrm>
            <a:custGeom>
              <a:avLst/>
              <a:gdLst/>
              <a:ahLst/>
              <a:cxnLst/>
              <a:rect r="r" b="b" t="t" l="l"/>
              <a:pathLst>
                <a:path h="191516" w="191516">
                  <a:moveTo>
                    <a:pt x="191516" y="95758"/>
                  </a:moveTo>
                  <a:cubicBezTo>
                    <a:pt x="191516" y="148590"/>
                    <a:pt x="148590" y="191516"/>
                    <a:pt x="95758" y="191516"/>
                  </a:cubicBezTo>
                  <a:cubicBezTo>
                    <a:pt x="42926" y="191516"/>
                    <a:pt x="0" y="148590"/>
                    <a:pt x="0" y="95758"/>
                  </a:cubicBezTo>
                  <a:cubicBezTo>
                    <a:pt x="0" y="42926"/>
                    <a:pt x="42926" y="0"/>
                    <a:pt x="95758" y="0"/>
                  </a:cubicBezTo>
                  <a:cubicBezTo>
                    <a:pt x="148590" y="0"/>
                    <a:pt x="191516" y="42926"/>
                    <a:pt x="191516" y="95758"/>
                  </a:cubicBezTo>
                </a:path>
              </a:pathLst>
            </a:custGeom>
            <a:solidFill>
              <a:srgbClr val="FFFFFF"/>
            </a:solidFill>
          </p:spPr>
        </p:sp>
        <p:sp>
          <p:nvSpPr>
            <p:cNvPr name="Freeform 67" id="67"/>
            <p:cNvSpPr/>
            <p:nvPr/>
          </p:nvSpPr>
          <p:spPr>
            <a:xfrm flipH="false" flipV="false" rot="0">
              <a:off x="63500" y="451231"/>
              <a:ext cx="207264" cy="207264"/>
            </a:xfrm>
            <a:custGeom>
              <a:avLst/>
              <a:gdLst/>
              <a:ahLst/>
              <a:cxnLst/>
              <a:rect r="r" b="b" t="t" l="l"/>
              <a:pathLst>
                <a:path h="207264" w="207264">
                  <a:moveTo>
                    <a:pt x="207264" y="103632"/>
                  </a:moveTo>
                  <a:cubicBezTo>
                    <a:pt x="207264" y="160909"/>
                    <a:pt x="160909" y="207264"/>
                    <a:pt x="103632" y="207264"/>
                  </a:cubicBezTo>
                  <a:lnTo>
                    <a:pt x="103632" y="199390"/>
                  </a:lnTo>
                  <a:lnTo>
                    <a:pt x="103632" y="207264"/>
                  </a:lnTo>
                  <a:cubicBezTo>
                    <a:pt x="46355" y="207264"/>
                    <a:pt x="0" y="160909"/>
                    <a:pt x="0" y="103632"/>
                  </a:cubicBezTo>
                  <a:lnTo>
                    <a:pt x="7874" y="103632"/>
                  </a:lnTo>
                  <a:lnTo>
                    <a:pt x="0" y="103632"/>
                  </a:lnTo>
                  <a:cubicBezTo>
                    <a:pt x="0" y="46355"/>
                    <a:pt x="46355" y="0"/>
                    <a:pt x="103632" y="0"/>
                  </a:cubicBezTo>
                  <a:lnTo>
                    <a:pt x="103632" y="7874"/>
                  </a:lnTo>
                  <a:lnTo>
                    <a:pt x="103632" y="0"/>
                  </a:lnTo>
                  <a:cubicBezTo>
                    <a:pt x="160909" y="0"/>
                    <a:pt x="207264" y="46355"/>
                    <a:pt x="207264" y="103632"/>
                  </a:cubicBezTo>
                  <a:lnTo>
                    <a:pt x="199390" y="103632"/>
                  </a:lnTo>
                  <a:lnTo>
                    <a:pt x="207264" y="103632"/>
                  </a:lnTo>
                  <a:moveTo>
                    <a:pt x="191516" y="103632"/>
                  </a:moveTo>
                  <a:cubicBezTo>
                    <a:pt x="191516" y="55118"/>
                    <a:pt x="152146" y="15748"/>
                    <a:pt x="103632" y="15748"/>
                  </a:cubicBezTo>
                  <a:cubicBezTo>
                    <a:pt x="55118" y="15748"/>
                    <a:pt x="15748" y="55118"/>
                    <a:pt x="15748" y="103632"/>
                  </a:cubicBezTo>
                  <a:cubicBezTo>
                    <a:pt x="15748" y="152146"/>
                    <a:pt x="55118" y="191516"/>
                    <a:pt x="103632" y="191516"/>
                  </a:cubicBezTo>
                  <a:cubicBezTo>
                    <a:pt x="152146" y="191516"/>
                    <a:pt x="191516" y="152146"/>
                    <a:pt x="191516" y="103632"/>
                  </a:cubicBezTo>
                  <a:close/>
                </a:path>
              </a:pathLst>
            </a:custGeom>
            <a:solidFill>
              <a:srgbClr val="231F20"/>
            </a:solidFill>
          </p:spPr>
        </p:sp>
        <p:sp>
          <p:nvSpPr>
            <p:cNvPr name="Freeform 68" id="68"/>
            <p:cNvSpPr/>
            <p:nvPr/>
          </p:nvSpPr>
          <p:spPr>
            <a:xfrm flipH="false" flipV="false" rot="0">
              <a:off x="561975" y="63500"/>
              <a:ext cx="282321" cy="414020"/>
            </a:xfrm>
            <a:custGeom>
              <a:avLst/>
              <a:gdLst/>
              <a:ahLst/>
              <a:cxnLst/>
              <a:rect r="r" b="b" t="t" l="l"/>
              <a:pathLst>
                <a:path h="414020" w="282321">
                  <a:moveTo>
                    <a:pt x="282321" y="4064"/>
                  </a:moveTo>
                  <a:lnTo>
                    <a:pt x="5969" y="414020"/>
                  </a:lnTo>
                  <a:lnTo>
                    <a:pt x="0" y="409956"/>
                  </a:lnTo>
                  <a:lnTo>
                    <a:pt x="276352" y="0"/>
                  </a:lnTo>
                  <a:close/>
                </a:path>
              </a:pathLst>
            </a:custGeom>
            <a:solidFill>
              <a:srgbClr val="231F20"/>
            </a:solidFill>
          </p:spPr>
        </p:sp>
        <p:sp>
          <p:nvSpPr>
            <p:cNvPr name="Freeform 69" id="69"/>
            <p:cNvSpPr/>
            <p:nvPr/>
          </p:nvSpPr>
          <p:spPr>
            <a:xfrm flipH="false" flipV="false" rot="0">
              <a:off x="415671" y="459105"/>
              <a:ext cx="191516" cy="191516"/>
            </a:xfrm>
            <a:custGeom>
              <a:avLst/>
              <a:gdLst/>
              <a:ahLst/>
              <a:cxnLst/>
              <a:rect r="r" b="b" t="t" l="l"/>
              <a:pathLst>
                <a:path h="191516" w="191516">
                  <a:moveTo>
                    <a:pt x="191516" y="95758"/>
                  </a:moveTo>
                  <a:cubicBezTo>
                    <a:pt x="191516" y="148590"/>
                    <a:pt x="148590" y="191516"/>
                    <a:pt x="95758" y="191516"/>
                  </a:cubicBezTo>
                  <a:cubicBezTo>
                    <a:pt x="42926" y="191516"/>
                    <a:pt x="0" y="148590"/>
                    <a:pt x="0" y="95758"/>
                  </a:cubicBezTo>
                  <a:cubicBezTo>
                    <a:pt x="0" y="42926"/>
                    <a:pt x="42926" y="0"/>
                    <a:pt x="95758" y="0"/>
                  </a:cubicBezTo>
                  <a:cubicBezTo>
                    <a:pt x="148590" y="0"/>
                    <a:pt x="191516" y="42926"/>
                    <a:pt x="191516" y="95758"/>
                  </a:cubicBezTo>
                </a:path>
              </a:pathLst>
            </a:custGeom>
            <a:solidFill>
              <a:srgbClr val="FFFFFF"/>
            </a:solidFill>
          </p:spPr>
        </p:sp>
        <p:sp>
          <p:nvSpPr>
            <p:cNvPr name="Freeform 70" id="70"/>
            <p:cNvSpPr/>
            <p:nvPr/>
          </p:nvSpPr>
          <p:spPr>
            <a:xfrm flipH="false" flipV="false" rot="0">
              <a:off x="407797" y="451231"/>
              <a:ext cx="207264" cy="207264"/>
            </a:xfrm>
            <a:custGeom>
              <a:avLst/>
              <a:gdLst/>
              <a:ahLst/>
              <a:cxnLst/>
              <a:rect r="r" b="b" t="t" l="l"/>
              <a:pathLst>
                <a:path h="207264" w="207264">
                  <a:moveTo>
                    <a:pt x="207264" y="103632"/>
                  </a:moveTo>
                  <a:cubicBezTo>
                    <a:pt x="207264" y="160909"/>
                    <a:pt x="160909" y="207264"/>
                    <a:pt x="103632" y="207264"/>
                  </a:cubicBezTo>
                  <a:lnTo>
                    <a:pt x="103632" y="199390"/>
                  </a:lnTo>
                  <a:lnTo>
                    <a:pt x="103632" y="207264"/>
                  </a:lnTo>
                  <a:cubicBezTo>
                    <a:pt x="46355" y="207264"/>
                    <a:pt x="0" y="160909"/>
                    <a:pt x="0" y="103632"/>
                  </a:cubicBezTo>
                  <a:lnTo>
                    <a:pt x="7874" y="103632"/>
                  </a:lnTo>
                  <a:lnTo>
                    <a:pt x="0" y="103632"/>
                  </a:lnTo>
                  <a:cubicBezTo>
                    <a:pt x="0" y="46355"/>
                    <a:pt x="46355" y="0"/>
                    <a:pt x="103632" y="0"/>
                  </a:cubicBezTo>
                  <a:lnTo>
                    <a:pt x="103632" y="7874"/>
                  </a:lnTo>
                  <a:lnTo>
                    <a:pt x="103632" y="0"/>
                  </a:lnTo>
                  <a:cubicBezTo>
                    <a:pt x="160909" y="0"/>
                    <a:pt x="207264" y="46355"/>
                    <a:pt x="207264" y="103632"/>
                  </a:cubicBezTo>
                  <a:lnTo>
                    <a:pt x="199390" y="103632"/>
                  </a:lnTo>
                  <a:lnTo>
                    <a:pt x="207264" y="103632"/>
                  </a:lnTo>
                  <a:moveTo>
                    <a:pt x="191516" y="103632"/>
                  </a:moveTo>
                  <a:cubicBezTo>
                    <a:pt x="191516" y="55118"/>
                    <a:pt x="152146" y="15748"/>
                    <a:pt x="103632" y="15748"/>
                  </a:cubicBezTo>
                  <a:cubicBezTo>
                    <a:pt x="55118" y="15748"/>
                    <a:pt x="15748" y="55118"/>
                    <a:pt x="15748" y="103632"/>
                  </a:cubicBezTo>
                  <a:cubicBezTo>
                    <a:pt x="15748" y="152146"/>
                    <a:pt x="55118" y="191516"/>
                    <a:pt x="103632" y="191516"/>
                  </a:cubicBezTo>
                  <a:cubicBezTo>
                    <a:pt x="152146" y="191516"/>
                    <a:pt x="191516" y="152146"/>
                    <a:pt x="191516" y="103632"/>
                  </a:cubicBezTo>
                  <a:close/>
                </a:path>
              </a:pathLst>
            </a:custGeom>
            <a:solidFill>
              <a:srgbClr val="231F20"/>
            </a:solidFill>
          </p:spPr>
        </p:sp>
      </p:grpSp>
      <p:grpSp>
        <p:nvGrpSpPr>
          <p:cNvPr name="Group 71" id="71"/>
          <p:cNvGrpSpPr>
            <a:grpSpLocks noChangeAspect="true"/>
          </p:cNvGrpSpPr>
          <p:nvPr/>
        </p:nvGrpSpPr>
        <p:grpSpPr>
          <a:xfrm rot="0">
            <a:off x="7036451" y="2214724"/>
            <a:ext cx="511407" cy="630088"/>
            <a:chOff x="0" y="0"/>
            <a:chExt cx="511404" cy="630085"/>
          </a:xfrm>
        </p:grpSpPr>
        <p:sp>
          <p:nvSpPr>
            <p:cNvPr name="Freeform 72" id="72"/>
            <p:cNvSpPr/>
            <p:nvPr/>
          </p:nvSpPr>
          <p:spPr>
            <a:xfrm flipH="false" flipV="false" rot="0">
              <a:off x="217805" y="63500"/>
              <a:ext cx="230124" cy="322072"/>
            </a:xfrm>
            <a:custGeom>
              <a:avLst/>
              <a:gdLst/>
              <a:ahLst/>
              <a:cxnLst/>
              <a:rect r="r" b="b" t="t" l="l"/>
              <a:pathLst>
                <a:path h="322072" w="230124">
                  <a:moveTo>
                    <a:pt x="230124" y="4191"/>
                  </a:moveTo>
                  <a:lnTo>
                    <a:pt x="5842" y="322072"/>
                  </a:lnTo>
                  <a:lnTo>
                    <a:pt x="0" y="317881"/>
                  </a:lnTo>
                  <a:lnTo>
                    <a:pt x="224282" y="0"/>
                  </a:lnTo>
                  <a:close/>
                </a:path>
              </a:pathLst>
            </a:custGeom>
            <a:solidFill>
              <a:srgbClr val="231F20"/>
            </a:solidFill>
          </p:spPr>
        </p:sp>
        <p:sp>
          <p:nvSpPr>
            <p:cNvPr name="Freeform 73" id="73"/>
            <p:cNvSpPr/>
            <p:nvPr/>
          </p:nvSpPr>
          <p:spPr>
            <a:xfrm flipH="false" flipV="false" rot="0">
              <a:off x="71374" y="367157"/>
              <a:ext cx="191516" cy="191516"/>
            </a:xfrm>
            <a:custGeom>
              <a:avLst/>
              <a:gdLst/>
              <a:ahLst/>
              <a:cxnLst/>
              <a:rect r="r" b="b" t="t" l="l"/>
              <a:pathLst>
                <a:path h="191516" w="191516">
                  <a:moveTo>
                    <a:pt x="191516" y="95758"/>
                  </a:moveTo>
                  <a:cubicBezTo>
                    <a:pt x="191516" y="148590"/>
                    <a:pt x="148590" y="191516"/>
                    <a:pt x="95758" y="191516"/>
                  </a:cubicBezTo>
                  <a:cubicBezTo>
                    <a:pt x="42926" y="191516"/>
                    <a:pt x="0" y="148590"/>
                    <a:pt x="0" y="95758"/>
                  </a:cubicBezTo>
                  <a:cubicBezTo>
                    <a:pt x="0" y="42926"/>
                    <a:pt x="42926" y="0"/>
                    <a:pt x="95758" y="0"/>
                  </a:cubicBezTo>
                  <a:cubicBezTo>
                    <a:pt x="148590" y="0"/>
                    <a:pt x="191516" y="42926"/>
                    <a:pt x="191516" y="95758"/>
                  </a:cubicBezTo>
                </a:path>
              </a:pathLst>
            </a:custGeom>
            <a:solidFill>
              <a:srgbClr val="FFFFFF"/>
            </a:solidFill>
          </p:spPr>
        </p:sp>
        <p:sp>
          <p:nvSpPr>
            <p:cNvPr name="Freeform 74" id="74"/>
            <p:cNvSpPr/>
            <p:nvPr/>
          </p:nvSpPr>
          <p:spPr>
            <a:xfrm flipH="false" flipV="false" rot="0">
              <a:off x="63500" y="359283"/>
              <a:ext cx="207264" cy="207264"/>
            </a:xfrm>
            <a:custGeom>
              <a:avLst/>
              <a:gdLst/>
              <a:ahLst/>
              <a:cxnLst/>
              <a:rect r="r" b="b" t="t" l="l"/>
              <a:pathLst>
                <a:path h="207264" w="207264">
                  <a:moveTo>
                    <a:pt x="207264" y="103632"/>
                  </a:moveTo>
                  <a:cubicBezTo>
                    <a:pt x="207264" y="160909"/>
                    <a:pt x="160909" y="207264"/>
                    <a:pt x="103632" y="207264"/>
                  </a:cubicBezTo>
                  <a:lnTo>
                    <a:pt x="103632" y="199390"/>
                  </a:lnTo>
                  <a:lnTo>
                    <a:pt x="103632" y="207264"/>
                  </a:lnTo>
                  <a:cubicBezTo>
                    <a:pt x="46355" y="207264"/>
                    <a:pt x="0" y="160909"/>
                    <a:pt x="0" y="103632"/>
                  </a:cubicBezTo>
                  <a:lnTo>
                    <a:pt x="7874" y="103632"/>
                  </a:lnTo>
                  <a:lnTo>
                    <a:pt x="0" y="103632"/>
                  </a:lnTo>
                  <a:cubicBezTo>
                    <a:pt x="0" y="46355"/>
                    <a:pt x="46355" y="0"/>
                    <a:pt x="103632" y="0"/>
                  </a:cubicBezTo>
                  <a:lnTo>
                    <a:pt x="103632" y="7874"/>
                  </a:lnTo>
                  <a:lnTo>
                    <a:pt x="103632" y="0"/>
                  </a:lnTo>
                  <a:cubicBezTo>
                    <a:pt x="160909" y="0"/>
                    <a:pt x="207264" y="46355"/>
                    <a:pt x="207264" y="103632"/>
                  </a:cubicBezTo>
                  <a:lnTo>
                    <a:pt x="199390" y="103632"/>
                  </a:lnTo>
                  <a:lnTo>
                    <a:pt x="207264" y="103632"/>
                  </a:lnTo>
                  <a:moveTo>
                    <a:pt x="191516" y="103632"/>
                  </a:moveTo>
                  <a:cubicBezTo>
                    <a:pt x="191516" y="55118"/>
                    <a:pt x="152146" y="15748"/>
                    <a:pt x="103632" y="15748"/>
                  </a:cubicBezTo>
                  <a:cubicBezTo>
                    <a:pt x="55118" y="15748"/>
                    <a:pt x="15748" y="55118"/>
                    <a:pt x="15748" y="103632"/>
                  </a:cubicBezTo>
                  <a:cubicBezTo>
                    <a:pt x="15748" y="152146"/>
                    <a:pt x="55118" y="191516"/>
                    <a:pt x="103632" y="191516"/>
                  </a:cubicBezTo>
                  <a:cubicBezTo>
                    <a:pt x="152146" y="191516"/>
                    <a:pt x="191516" y="152146"/>
                    <a:pt x="191516" y="103632"/>
                  </a:cubicBezTo>
                  <a:close/>
                </a:path>
              </a:pathLst>
            </a:custGeom>
            <a:solidFill>
              <a:srgbClr val="231F20"/>
            </a:solidFill>
          </p:spPr>
        </p:sp>
      </p:grpSp>
      <p:grpSp>
        <p:nvGrpSpPr>
          <p:cNvPr name="Group 75" id="75"/>
          <p:cNvGrpSpPr>
            <a:grpSpLocks noChangeAspect="true"/>
          </p:cNvGrpSpPr>
          <p:nvPr/>
        </p:nvGrpSpPr>
        <p:grpSpPr>
          <a:xfrm rot="0">
            <a:off x="7710945" y="1356722"/>
            <a:ext cx="1771488" cy="1733455"/>
            <a:chOff x="0" y="0"/>
            <a:chExt cx="1771485" cy="1733448"/>
          </a:xfrm>
        </p:grpSpPr>
        <p:sp>
          <p:nvSpPr>
            <p:cNvPr name="Freeform 76" id="76"/>
            <p:cNvSpPr/>
            <p:nvPr/>
          </p:nvSpPr>
          <p:spPr>
            <a:xfrm flipH="false" flipV="false" rot="0">
              <a:off x="1351407" y="1266444"/>
              <a:ext cx="230124" cy="322199"/>
            </a:xfrm>
            <a:custGeom>
              <a:avLst/>
              <a:gdLst/>
              <a:ahLst/>
              <a:cxnLst/>
              <a:rect r="r" b="b" t="t" l="l"/>
              <a:pathLst>
                <a:path h="322199" w="230124">
                  <a:moveTo>
                    <a:pt x="230124" y="4191"/>
                  </a:moveTo>
                  <a:lnTo>
                    <a:pt x="5842" y="322199"/>
                  </a:lnTo>
                  <a:lnTo>
                    <a:pt x="0" y="318008"/>
                  </a:lnTo>
                  <a:lnTo>
                    <a:pt x="224282" y="0"/>
                  </a:lnTo>
                  <a:close/>
                </a:path>
              </a:pathLst>
            </a:custGeom>
            <a:solidFill>
              <a:srgbClr val="231F20"/>
            </a:solidFill>
          </p:spPr>
        </p:sp>
        <p:sp>
          <p:nvSpPr>
            <p:cNvPr name="Freeform 77" id="77"/>
            <p:cNvSpPr/>
            <p:nvPr/>
          </p:nvSpPr>
          <p:spPr>
            <a:xfrm flipH="false" flipV="false" rot="0">
              <a:off x="1508633" y="1114171"/>
              <a:ext cx="191516" cy="191516"/>
            </a:xfrm>
            <a:custGeom>
              <a:avLst/>
              <a:gdLst/>
              <a:ahLst/>
              <a:cxnLst/>
              <a:rect r="r" b="b" t="t" l="l"/>
              <a:pathLst>
                <a:path h="191516" w="191516">
                  <a:moveTo>
                    <a:pt x="191516" y="95758"/>
                  </a:moveTo>
                  <a:cubicBezTo>
                    <a:pt x="191516" y="148590"/>
                    <a:pt x="148590" y="191516"/>
                    <a:pt x="95758" y="191516"/>
                  </a:cubicBezTo>
                  <a:cubicBezTo>
                    <a:pt x="42926" y="191516"/>
                    <a:pt x="0" y="148590"/>
                    <a:pt x="0" y="95758"/>
                  </a:cubicBezTo>
                  <a:cubicBezTo>
                    <a:pt x="0" y="42926"/>
                    <a:pt x="42926" y="0"/>
                    <a:pt x="95758" y="0"/>
                  </a:cubicBezTo>
                  <a:cubicBezTo>
                    <a:pt x="148590" y="0"/>
                    <a:pt x="191516" y="42926"/>
                    <a:pt x="191516" y="95758"/>
                  </a:cubicBezTo>
                </a:path>
              </a:pathLst>
            </a:custGeom>
            <a:solidFill>
              <a:srgbClr val="FFFFFF"/>
            </a:solidFill>
          </p:spPr>
        </p:sp>
        <p:sp>
          <p:nvSpPr>
            <p:cNvPr name="Freeform 78" id="78"/>
            <p:cNvSpPr/>
            <p:nvPr/>
          </p:nvSpPr>
          <p:spPr>
            <a:xfrm flipH="false" flipV="false" rot="0">
              <a:off x="1500759" y="1106297"/>
              <a:ext cx="207264" cy="207264"/>
            </a:xfrm>
            <a:custGeom>
              <a:avLst/>
              <a:gdLst/>
              <a:ahLst/>
              <a:cxnLst/>
              <a:rect r="r" b="b" t="t" l="l"/>
              <a:pathLst>
                <a:path h="207264" w="207264">
                  <a:moveTo>
                    <a:pt x="207264" y="103632"/>
                  </a:moveTo>
                  <a:cubicBezTo>
                    <a:pt x="207264" y="160909"/>
                    <a:pt x="160909" y="207264"/>
                    <a:pt x="103632" y="207264"/>
                  </a:cubicBezTo>
                  <a:lnTo>
                    <a:pt x="103632" y="199390"/>
                  </a:lnTo>
                  <a:lnTo>
                    <a:pt x="103632" y="207264"/>
                  </a:lnTo>
                  <a:cubicBezTo>
                    <a:pt x="46355" y="207264"/>
                    <a:pt x="0" y="160909"/>
                    <a:pt x="0" y="103632"/>
                  </a:cubicBezTo>
                  <a:lnTo>
                    <a:pt x="7874" y="103632"/>
                  </a:lnTo>
                  <a:lnTo>
                    <a:pt x="0" y="103632"/>
                  </a:lnTo>
                  <a:cubicBezTo>
                    <a:pt x="0" y="46355"/>
                    <a:pt x="46355" y="0"/>
                    <a:pt x="103632" y="0"/>
                  </a:cubicBezTo>
                  <a:lnTo>
                    <a:pt x="103632" y="7874"/>
                  </a:lnTo>
                  <a:lnTo>
                    <a:pt x="103632" y="0"/>
                  </a:lnTo>
                  <a:cubicBezTo>
                    <a:pt x="160909" y="0"/>
                    <a:pt x="207264" y="46355"/>
                    <a:pt x="207264" y="103632"/>
                  </a:cubicBezTo>
                  <a:lnTo>
                    <a:pt x="199390" y="103632"/>
                  </a:lnTo>
                  <a:lnTo>
                    <a:pt x="207264" y="103632"/>
                  </a:lnTo>
                  <a:moveTo>
                    <a:pt x="191516" y="103632"/>
                  </a:moveTo>
                  <a:cubicBezTo>
                    <a:pt x="191516" y="55118"/>
                    <a:pt x="152146" y="15748"/>
                    <a:pt x="103632" y="15748"/>
                  </a:cubicBezTo>
                  <a:cubicBezTo>
                    <a:pt x="55118" y="15748"/>
                    <a:pt x="15748" y="55118"/>
                    <a:pt x="15748" y="103632"/>
                  </a:cubicBezTo>
                  <a:cubicBezTo>
                    <a:pt x="15748" y="152146"/>
                    <a:pt x="55118" y="191516"/>
                    <a:pt x="103632" y="191516"/>
                  </a:cubicBezTo>
                  <a:cubicBezTo>
                    <a:pt x="152146" y="191516"/>
                    <a:pt x="191516" y="152146"/>
                    <a:pt x="191516" y="103632"/>
                  </a:cubicBezTo>
                  <a:close/>
                </a:path>
              </a:pathLst>
            </a:custGeom>
            <a:solidFill>
              <a:srgbClr val="231F20"/>
            </a:solidFill>
          </p:spPr>
        </p:sp>
        <p:sp>
          <p:nvSpPr>
            <p:cNvPr name="Freeform 79" id="79"/>
            <p:cNvSpPr/>
            <p:nvPr/>
          </p:nvSpPr>
          <p:spPr>
            <a:xfrm flipH="false" flipV="false" rot="0">
              <a:off x="551307" y="658876"/>
              <a:ext cx="374269" cy="296545"/>
            </a:xfrm>
            <a:custGeom>
              <a:avLst/>
              <a:gdLst/>
              <a:ahLst/>
              <a:cxnLst/>
              <a:rect r="r" b="b" t="t" l="l"/>
              <a:pathLst>
                <a:path h="296545" w="374269">
                  <a:moveTo>
                    <a:pt x="374269" y="5588"/>
                  </a:moveTo>
                  <a:lnTo>
                    <a:pt x="4445" y="296545"/>
                  </a:lnTo>
                  <a:lnTo>
                    <a:pt x="0" y="290830"/>
                  </a:lnTo>
                  <a:lnTo>
                    <a:pt x="369824" y="0"/>
                  </a:lnTo>
                  <a:close/>
                </a:path>
              </a:pathLst>
            </a:custGeom>
            <a:solidFill>
              <a:srgbClr val="231F20"/>
            </a:solidFill>
          </p:spPr>
        </p:sp>
        <p:sp>
          <p:nvSpPr>
            <p:cNvPr name="Freeform 80" id="80"/>
            <p:cNvSpPr/>
            <p:nvPr/>
          </p:nvSpPr>
          <p:spPr>
            <a:xfrm flipH="false" flipV="false" rot="0">
              <a:off x="468757" y="856869"/>
              <a:ext cx="191516" cy="191516"/>
            </a:xfrm>
            <a:custGeom>
              <a:avLst/>
              <a:gdLst/>
              <a:ahLst/>
              <a:cxnLst/>
              <a:rect r="r" b="b" t="t" l="l"/>
              <a:pathLst>
                <a:path h="191516" w="191516">
                  <a:moveTo>
                    <a:pt x="191516" y="95758"/>
                  </a:moveTo>
                  <a:cubicBezTo>
                    <a:pt x="191516" y="148590"/>
                    <a:pt x="148590" y="191516"/>
                    <a:pt x="95758" y="191516"/>
                  </a:cubicBezTo>
                  <a:cubicBezTo>
                    <a:pt x="42926" y="191516"/>
                    <a:pt x="0" y="148590"/>
                    <a:pt x="0" y="95758"/>
                  </a:cubicBezTo>
                  <a:cubicBezTo>
                    <a:pt x="0" y="42926"/>
                    <a:pt x="42926" y="0"/>
                    <a:pt x="95758" y="0"/>
                  </a:cubicBezTo>
                  <a:cubicBezTo>
                    <a:pt x="148590" y="0"/>
                    <a:pt x="191516" y="42926"/>
                    <a:pt x="191516" y="95758"/>
                  </a:cubicBezTo>
                </a:path>
              </a:pathLst>
            </a:custGeom>
            <a:solidFill>
              <a:srgbClr val="FFFFFF"/>
            </a:solidFill>
          </p:spPr>
        </p:sp>
        <p:sp>
          <p:nvSpPr>
            <p:cNvPr name="Freeform 81" id="81"/>
            <p:cNvSpPr/>
            <p:nvPr/>
          </p:nvSpPr>
          <p:spPr>
            <a:xfrm flipH="false" flipV="false" rot="0">
              <a:off x="460883" y="848995"/>
              <a:ext cx="207264" cy="207264"/>
            </a:xfrm>
            <a:custGeom>
              <a:avLst/>
              <a:gdLst/>
              <a:ahLst/>
              <a:cxnLst/>
              <a:rect r="r" b="b" t="t" l="l"/>
              <a:pathLst>
                <a:path h="207264" w="207264">
                  <a:moveTo>
                    <a:pt x="207264" y="103632"/>
                  </a:moveTo>
                  <a:cubicBezTo>
                    <a:pt x="207264" y="160909"/>
                    <a:pt x="160909" y="207264"/>
                    <a:pt x="103632" y="207264"/>
                  </a:cubicBezTo>
                  <a:lnTo>
                    <a:pt x="103632" y="199390"/>
                  </a:lnTo>
                  <a:lnTo>
                    <a:pt x="103632" y="207264"/>
                  </a:lnTo>
                  <a:cubicBezTo>
                    <a:pt x="46355" y="207264"/>
                    <a:pt x="0" y="160909"/>
                    <a:pt x="0" y="103632"/>
                  </a:cubicBezTo>
                  <a:lnTo>
                    <a:pt x="7874" y="103632"/>
                  </a:lnTo>
                  <a:lnTo>
                    <a:pt x="0" y="103632"/>
                  </a:lnTo>
                  <a:cubicBezTo>
                    <a:pt x="0" y="46355"/>
                    <a:pt x="46355" y="0"/>
                    <a:pt x="103632" y="0"/>
                  </a:cubicBezTo>
                  <a:lnTo>
                    <a:pt x="103632" y="7874"/>
                  </a:lnTo>
                  <a:lnTo>
                    <a:pt x="103632" y="0"/>
                  </a:lnTo>
                  <a:cubicBezTo>
                    <a:pt x="160909" y="0"/>
                    <a:pt x="207264" y="46355"/>
                    <a:pt x="207264" y="103632"/>
                  </a:cubicBezTo>
                  <a:lnTo>
                    <a:pt x="199390" y="103632"/>
                  </a:lnTo>
                  <a:lnTo>
                    <a:pt x="207264" y="103632"/>
                  </a:lnTo>
                  <a:moveTo>
                    <a:pt x="191516" y="103632"/>
                  </a:moveTo>
                  <a:cubicBezTo>
                    <a:pt x="191516" y="55118"/>
                    <a:pt x="152146" y="15748"/>
                    <a:pt x="103632" y="15748"/>
                  </a:cubicBezTo>
                  <a:cubicBezTo>
                    <a:pt x="55118" y="15748"/>
                    <a:pt x="15748" y="55118"/>
                    <a:pt x="15748" y="103632"/>
                  </a:cubicBezTo>
                  <a:cubicBezTo>
                    <a:pt x="15748" y="152146"/>
                    <a:pt x="55118" y="191516"/>
                    <a:pt x="103632" y="191516"/>
                  </a:cubicBezTo>
                  <a:cubicBezTo>
                    <a:pt x="152146" y="191516"/>
                    <a:pt x="191516" y="152146"/>
                    <a:pt x="191516" y="103632"/>
                  </a:cubicBezTo>
                  <a:close/>
                </a:path>
              </a:pathLst>
            </a:custGeom>
            <a:solidFill>
              <a:srgbClr val="231F20"/>
            </a:solidFill>
          </p:spPr>
        </p:sp>
        <p:sp>
          <p:nvSpPr>
            <p:cNvPr name="Freeform 82" id="82"/>
            <p:cNvSpPr/>
            <p:nvPr/>
          </p:nvSpPr>
          <p:spPr>
            <a:xfrm flipH="false" flipV="false" rot="0">
              <a:off x="487807" y="600837"/>
              <a:ext cx="294259" cy="118872"/>
            </a:xfrm>
            <a:custGeom>
              <a:avLst/>
              <a:gdLst/>
              <a:ahLst/>
              <a:cxnLst/>
              <a:rect r="r" b="b" t="t" l="l"/>
              <a:pathLst>
                <a:path h="118872" w="294259">
                  <a:moveTo>
                    <a:pt x="294259" y="6858"/>
                  </a:moveTo>
                  <a:lnTo>
                    <a:pt x="2540" y="118872"/>
                  </a:lnTo>
                  <a:lnTo>
                    <a:pt x="0" y="112141"/>
                  </a:lnTo>
                  <a:lnTo>
                    <a:pt x="291846" y="0"/>
                  </a:lnTo>
                  <a:close/>
                </a:path>
              </a:pathLst>
            </a:custGeom>
            <a:solidFill>
              <a:srgbClr val="231F20"/>
            </a:solidFill>
          </p:spPr>
        </p:sp>
        <p:sp>
          <p:nvSpPr>
            <p:cNvPr name="Freeform 83" id="83"/>
            <p:cNvSpPr/>
            <p:nvPr/>
          </p:nvSpPr>
          <p:spPr>
            <a:xfrm flipH="false" flipV="false" rot="0">
              <a:off x="377698" y="620649"/>
              <a:ext cx="191516" cy="191516"/>
            </a:xfrm>
            <a:custGeom>
              <a:avLst/>
              <a:gdLst/>
              <a:ahLst/>
              <a:cxnLst/>
              <a:rect r="r" b="b" t="t" l="l"/>
              <a:pathLst>
                <a:path h="191516" w="191516">
                  <a:moveTo>
                    <a:pt x="191516" y="95758"/>
                  </a:moveTo>
                  <a:cubicBezTo>
                    <a:pt x="191516" y="148590"/>
                    <a:pt x="148590" y="191516"/>
                    <a:pt x="95758" y="191516"/>
                  </a:cubicBezTo>
                  <a:cubicBezTo>
                    <a:pt x="42926" y="191516"/>
                    <a:pt x="0" y="148590"/>
                    <a:pt x="0" y="95758"/>
                  </a:cubicBezTo>
                  <a:cubicBezTo>
                    <a:pt x="0" y="42926"/>
                    <a:pt x="42926" y="0"/>
                    <a:pt x="95758" y="0"/>
                  </a:cubicBezTo>
                  <a:cubicBezTo>
                    <a:pt x="148590" y="0"/>
                    <a:pt x="191516" y="42926"/>
                    <a:pt x="191516" y="95758"/>
                  </a:cubicBezTo>
                </a:path>
              </a:pathLst>
            </a:custGeom>
            <a:solidFill>
              <a:srgbClr val="FFFFFF"/>
            </a:solidFill>
          </p:spPr>
        </p:sp>
        <p:sp>
          <p:nvSpPr>
            <p:cNvPr name="Freeform 84" id="84"/>
            <p:cNvSpPr/>
            <p:nvPr/>
          </p:nvSpPr>
          <p:spPr>
            <a:xfrm flipH="false" flipV="false" rot="0">
              <a:off x="369824" y="612775"/>
              <a:ext cx="207264" cy="207264"/>
            </a:xfrm>
            <a:custGeom>
              <a:avLst/>
              <a:gdLst/>
              <a:ahLst/>
              <a:cxnLst/>
              <a:rect r="r" b="b" t="t" l="l"/>
              <a:pathLst>
                <a:path h="207264" w="207264">
                  <a:moveTo>
                    <a:pt x="207264" y="103632"/>
                  </a:moveTo>
                  <a:cubicBezTo>
                    <a:pt x="207264" y="160909"/>
                    <a:pt x="160909" y="207264"/>
                    <a:pt x="103632" y="207264"/>
                  </a:cubicBezTo>
                  <a:lnTo>
                    <a:pt x="103632" y="199390"/>
                  </a:lnTo>
                  <a:lnTo>
                    <a:pt x="103632" y="207264"/>
                  </a:lnTo>
                  <a:cubicBezTo>
                    <a:pt x="46355" y="207264"/>
                    <a:pt x="0" y="160909"/>
                    <a:pt x="0" y="103632"/>
                  </a:cubicBezTo>
                  <a:lnTo>
                    <a:pt x="7874" y="103632"/>
                  </a:lnTo>
                  <a:lnTo>
                    <a:pt x="0" y="103632"/>
                  </a:lnTo>
                  <a:cubicBezTo>
                    <a:pt x="0" y="46355"/>
                    <a:pt x="46355" y="0"/>
                    <a:pt x="103632" y="0"/>
                  </a:cubicBezTo>
                  <a:lnTo>
                    <a:pt x="103632" y="7874"/>
                  </a:lnTo>
                  <a:lnTo>
                    <a:pt x="103632" y="0"/>
                  </a:lnTo>
                  <a:cubicBezTo>
                    <a:pt x="160909" y="0"/>
                    <a:pt x="207264" y="46355"/>
                    <a:pt x="207264" y="103632"/>
                  </a:cubicBezTo>
                  <a:lnTo>
                    <a:pt x="199390" y="103632"/>
                  </a:lnTo>
                  <a:lnTo>
                    <a:pt x="207264" y="103632"/>
                  </a:lnTo>
                  <a:moveTo>
                    <a:pt x="191516" y="103632"/>
                  </a:moveTo>
                  <a:cubicBezTo>
                    <a:pt x="191516" y="55118"/>
                    <a:pt x="152146" y="15748"/>
                    <a:pt x="103632" y="15748"/>
                  </a:cubicBezTo>
                  <a:cubicBezTo>
                    <a:pt x="55118" y="15748"/>
                    <a:pt x="15748" y="55118"/>
                    <a:pt x="15748" y="103632"/>
                  </a:cubicBezTo>
                  <a:cubicBezTo>
                    <a:pt x="15748" y="152146"/>
                    <a:pt x="55118" y="191516"/>
                    <a:pt x="103632" y="191516"/>
                  </a:cubicBezTo>
                  <a:cubicBezTo>
                    <a:pt x="152146" y="191516"/>
                    <a:pt x="191516" y="152146"/>
                    <a:pt x="191516" y="103632"/>
                  </a:cubicBezTo>
                  <a:close/>
                </a:path>
              </a:pathLst>
            </a:custGeom>
            <a:solidFill>
              <a:srgbClr val="231F20"/>
            </a:solidFill>
          </p:spPr>
        </p:sp>
        <p:sp>
          <p:nvSpPr>
            <p:cNvPr name="Freeform 85" id="85"/>
            <p:cNvSpPr/>
            <p:nvPr/>
          </p:nvSpPr>
          <p:spPr>
            <a:xfrm flipH="false" flipV="false" rot="0">
              <a:off x="1064768" y="773557"/>
              <a:ext cx="231902" cy="698119"/>
            </a:xfrm>
            <a:custGeom>
              <a:avLst/>
              <a:gdLst/>
              <a:ahLst/>
              <a:cxnLst/>
              <a:rect r="r" b="b" t="t" l="l"/>
              <a:pathLst>
                <a:path h="698119" w="231902">
                  <a:moveTo>
                    <a:pt x="231902" y="2159"/>
                  </a:moveTo>
                  <a:lnTo>
                    <a:pt x="6858" y="698119"/>
                  </a:lnTo>
                  <a:lnTo>
                    <a:pt x="0" y="695960"/>
                  </a:lnTo>
                  <a:lnTo>
                    <a:pt x="225044" y="0"/>
                  </a:lnTo>
                  <a:close/>
                </a:path>
              </a:pathLst>
            </a:custGeom>
            <a:solidFill>
              <a:srgbClr val="231F20"/>
            </a:solidFill>
          </p:spPr>
        </p:sp>
        <p:sp>
          <p:nvSpPr>
            <p:cNvPr name="Freeform 86" id="86"/>
            <p:cNvSpPr/>
            <p:nvPr/>
          </p:nvSpPr>
          <p:spPr>
            <a:xfrm flipH="false" flipV="false" rot="0">
              <a:off x="954151" y="1470533"/>
              <a:ext cx="191516" cy="191516"/>
            </a:xfrm>
            <a:custGeom>
              <a:avLst/>
              <a:gdLst/>
              <a:ahLst/>
              <a:cxnLst/>
              <a:rect r="r" b="b" t="t" l="l"/>
              <a:pathLst>
                <a:path h="191516" w="191516">
                  <a:moveTo>
                    <a:pt x="191516" y="95758"/>
                  </a:moveTo>
                  <a:cubicBezTo>
                    <a:pt x="191516" y="148590"/>
                    <a:pt x="148590" y="191516"/>
                    <a:pt x="95758" y="191516"/>
                  </a:cubicBezTo>
                  <a:cubicBezTo>
                    <a:pt x="42926" y="191516"/>
                    <a:pt x="0" y="148590"/>
                    <a:pt x="0" y="95758"/>
                  </a:cubicBezTo>
                  <a:cubicBezTo>
                    <a:pt x="0" y="42926"/>
                    <a:pt x="42926" y="0"/>
                    <a:pt x="95758" y="0"/>
                  </a:cubicBezTo>
                  <a:cubicBezTo>
                    <a:pt x="148590" y="0"/>
                    <a:pt x="191516" y="42926"/>
                    <a:pt x="191516" y="95758"/>
                  </a:cubicBezTo>
                </a:path>
              </a:pathLst>
            </a:custGeom>
            <a:solidFill>
              <a:srgbClr val="FFFFFF"/>
            </a:solidFill>
          </p:spPr>
        </p:sp>
        <p:sp>
          <p:nvSpPr>
            <p:cNvPr name="Freeform 87" id="87"/>
            <p:cNvSpPr/>
            <p:nvPr/>
          </p:nvSpPr>
          <p:spPr>
            <a:xfrm flipH="false" flipV="false" rot="0">
              <a:off x="946277" y="1462659"/>
              <a:ext cx="207264" cy="207264"/>
            </a:xfrm>
            <a:custGeom>
              <a:avLst/>
              <a:gdLst/>
              <a:ahLst/>
              <a:cxnLst/>
              <a:rect r="r" b="b" t="t" l="l"/>
              <a:pathLst>
                <a:path h="207264" w="207264">
                  <a:moveTo>
                    <a:pt x="207264" y="103632"/>
                  </a:moveTo>
                  <a:cubicBezTo>
                    <a:pt x="207264" y="160909"/>
                    <a:pt x="160909" y="207264"/>
                    <a:pt x="103632" y="207264"/>
                  </a:cubicBezTo>
                  <a:lnTo>
                    <a:pt x="103632" y="199390"/>
                  </a:lnTo>
                  <a:lnTo>
                    <a:pt x="103632" y="207264"/>
                  </a:lnTo>
                  <a:cubicBezTo>
                    <a:pt x="46355" y="207264"/>
                    <a:pt x="0" y="160909"/>
                    <a:pt x="0" y="103632"/>
                  </a:cubicBezTo>
                  <a:lnTo>
                    <a:pt x="7874" y="103632"/>
                  </a:lnTo>
                  <a:lnTo>
                    <a:pt x="0" y="103632"/>
                  </a:lnTo>
                  <a:cubicBezTo>
                    <a:pt x="0" y="46355"/>
                    <a:pt x="46355" y="0"/>
                    <a:pt x="103632" y="0"/>
                  </a:cubicBezTo>
                  <a:lnTo>
                    <a:pt x="103632" y="7874"/>
                  </a:lnTo>
                  <a:lnTo>
                    <a:pt x="103632" y="0"/>
                  </a:lnTo>
                  <a:cubicBezTo>
                    <a:pt x="160909" y="0"/>
                    <a:pt x="207264" y="46355"/>
                    <a:pt x="207264" y="103632"/>
                  </a:cubicBezTo>
                  <a:lnTo>
                    <a:pt x="199390" y="103632"/>
                  </a:lnTo>
                  <a:lnTo>
                    <a:pt x="207264" y="103632"/>
                  </a:lnTo>
                  <a:moveTo>
                    <a:pt x="191516" y="103632"/>
                  </a:moveTo>
                  <a:cubicBezTo>
                    <a:pt x="191516" y="55118"/>
                    <a:pt x="152146" y="15748"/>
                    <a:pt x="103632" y="15748"/>
                  </a:cubicBezTo>
                  <a:cubicBezTo>
                    <a:pt x="55118" y="15748"/>
                    <a:pt x="15748" y="55118"/>
                    <a:pt x="15748" y="103632"/>
                  </a:cubicBezTo>
                  <a:cubicBezTo>
                    <a:pt x="15748" y="152146"/>
                    <a:pt x="55118" y="191516"/>
                    <a:pt x="103632" y="191516"/>
                  </a:cubicBezTo>
                  <a:cubicBezTo>
                    <a:pt x="152146" y="191516"/>
                    <a:pt x="191516" y="152146"/>
                    <a:pt x="191516" y="103632"/>
                  </a:cubicBezTo>
                  <a:close/>
                </a:path>
              </a:pathLst>
            </a:custGeom>
            <a:solidFill>
              <a:srgbClr val="231F20"/>
            </a:solidFill>
          </p:spPr>
        </p:sp>
        <p:sp>
          <p:nvSpPr>
            <p:cNvPr name="Freeform 88" id="88"/>
            <p:cNvSpPr/>
            <p:nvPr/>
          </p:nvSpPr>
          <p:spPr>
            <a:xfrm flipH="false" flipV="false" rot="0">
              <a:off x="711073" y="773430"/>
              <a:ext cx="231902" cy="698246"/>
            </a:xfrm>
            <a:custGeom>
              <a:avLst/>
              <a:gdLst/>
              <a:ahLst/>
              <a:cxnLst/>
              <a:rect r="r" b="b" t="t" l="l"/>
              <a:pathLst>
                <a:path h="698246" w="231902">
                  <a:moveTo>
                    <a:pt x="231902" y="2286"/>
                  </a:moveTo>
                  <a:lnTo>
                    <a:pt x="6858" y="698246"/>
                  </a:lnTo>
                  <a:lnTo>
                    <a:pt x="0" y="696087"/>
                  </a:lnTo>
                  <a:lnTo>
                    <a:pt x="225044" y="0"/>
                  </a:lnTo>
                  <a:close/>
                </a:path>
              </a:pathLst>
            </a:custGeom>
            <a:solidFill>
              <a:srgbClr val="231F20"/>
            </a:solidFill>
          </p:spPr>
        </p:sp>
        <p:sp>
          <p:nvSpPr>
            <p:cNvPr name="Freeform 89" id="89"/>
            <p:cNvSpPr/>
            <p:nvPr/>
          </p:nvSpPr>
          <p:spPr>
            <a:xfrm flipH="false" flipV="false" rot="0">
              <a:off x="600329" y="1470533"/>
              <a:ext cx="191516" cy="191516"/>
            </a:xfrm>
            <a:custGeom>
              <a:avLst/>
              <a:gdLst/>
              <a:ahLst/>
              <a:cxnLst/>
              <a:rect r="r" b="b" t="t" l="l"/>
              <a:pathLst>
                <a:path h="191516" w="191516">
                  <a:moveTo>
                    <a:pt x="191516" y="95758"/>
                  </a:moveTo>
                  <a:cubicBezTo>
                    <a:pt x="191516" y="148590"/>
                    <a:pt x="148590" y="191516"/>
                    <a:pt x="95758" y="191516"/>
                  </a:cubicBezTo>
                  <a:cubicBezTo>
                    <a:pt x="42926" y="191516"/>
                    <a:pt x="0" y="148590"/>
                    <a:pt x="0" y="95758"/>
                  </a:cubicBezTo>
                  <a:cubicBezTo>
                    <a:pt x="0" y="42926"/>
                    <a:pt x="42926" y="0"/>
                    <a:pt x="95758" y="0"/>
                  </a:cubicBezTo>
                  <a:cubicBezTo>
                    <a:pt x="148590" y="0"/>
                    <a:pt x="191516" y="42926"/>
                    <a:pt x="191516" y="95758"/>
                  </a:cubicBezTo>
                </a:path>
              </a:pathLst>
            </a:custGeom>
            <a:solidFill>
              <a:srgbClr val="FFFFFF"/>
            </a:solidFill>
          </p:spPr>
        </p:sp>
        <p:sp>
          <p:nvSpPr>
            <p:cNvPr name="Freeform 90" id="90"/>
            <p:cNvSpPr/>
            <p:nvPr/>
          </p:nvSpPr>
          <p:spPr>
            <a:xfrm flipH="false" flipV="false" rot="0">
              <a:off x="592455" y="1462659"/>
              <a:ext cx="207264" cy="207264"/>
            </a:xfrm>
            <a:custGeom>
              <a:avLst/>
              <a:gdLst/>
              <a:ahLst/>
              <a:cxnLst/>
              <a:rect r="r" b="b" t="t" l="l"/>
              <a:pathLst>
                <a:path h="207264" w="207264">
                  <a:moveTo>
                    <a:pt x="207264" y="103632"/>
                  </a:moveTo>
                  <a:cubicBezTo>
                    <a:pt x="207264" y="160909"/>
                    <a:pt x="160909" y="207264"/>
                    <a:pt x="103632" y="207264"/>
                  </a:cubicBezTo>
                  <a:lnTo>
                    <a:pt x="103632" y="199390"/>
                  </a:lnTo>
                  <a:lnTo>
                    <a:pt x="103632" y="207264"/>
                  </a:lnTo>
                  <a:cubicBezTo>
                    <a:pt x="46355" y="207264"/>
                    <a:pt x="0" y="160909"/>
                    <a:pt x="0" y="103632"/>
                  </a:cubicBezTo>
                  <a:lnTo>
                    <a:pt x="7874" y="103632"/>
                  </a:lnTo>
                  <a:lnTo>
                    <a:pt x="0" y="103632"/>
                  </a:lnTo>
                  <a:cubicBezTo>
                    <a:pt x="0" y="46355"/>
                    <a:pt x="46355" y="0"/>
                    <a:pt x="103632" y="0"/>
                  </a:cubicBezTo>
                  <a:lnTo>
                    <a:pt x="103632" y="7874"/>
                  </a:lnTo>
                  <a:lnTo>
                    <a:pt x="103632" y="0"/>
                  </a:lnTo>
                  <a:cubicBezTo>
                    <a:pt x="160909" y="0"/>
                    <a:pt x="207264" y="46355"/>
                    <a:pt x="207264" y="103632"/>
                  </a:cubicBezTo>
                  <a:lnTo>
                    <a:pt x="199390" y="103632"/>
                  </a:lnTo>
                  <a:lnTo>
                    <a:pt x="207264" y="103632"/>
                  </a:lnTo>
                  <a:moveTo>
                    <a:pt x="191516" y="103632"/>
                  </a:moveTo>
                  <a:cubicBezTo>
                    <a:pt x="191516" y="55118"/>
                    <a:pt x="152146" y="15748"/>
                    <a:pt x="103632" y="15748"/>
                  </a:cubicBezTo>
                  <a:cubicBezTo>
                    <a:pt x="55118" y="15748"/>
                    <a:pt x="15748" y="55118"/>
                    <a:pt x="15748" y="103632"/>
                  </a:cubicBezTo>
                  <a:cubicBezTo>
                    <a:pt x="15748" y="152146"/>
                    <a:pt x="55118" y="191516"/>
                    <a:pt x="103632" y="191516"/>
                  </a:cubicBezTo>
                  <a:cubicBezTo>
                    <a:pt x="152146" y="191516"/>
                    <a:pt x="191516" y="152146"/>
                    <a:pt x="191516" y="103632"/>
                  </a:cubicBezTo>
                  <a:close/>
                </a:path>
              </a:pathLst>
            </a:custGeom>
            <a:solidFill>
              <a:srgbClr val="231F20"/>
            </a:solidFill>
          </p:spPr>
        </p:sp>
        <p:sp>
          <p:nvSpPr>
            <p:cNvPr name="Freeform 91" id="91"/>
            <p:cNvSpPr/>
            <p:nvPr/>
          </p:nvSpPr>
          <p:spPr>
            <a:xfrm flipH="false" flipV="false" rot="0">
              <a:off x="182118" y="63500"/>
              <a:ext cx="231902" cy="698246"/>
            </a:xfrm>
            <a:custGeom>
              <a:avLst/>
              <a:gdLst/>
              <a:ahLst/>
              <a:cxnLst/>
              <a:rect r="r" b="b" t="t" l="l"/>
              <a:pathLst>
                <a:path h="698246" w="231902">
                  <a:moveTo>
                    <a:pt x="231902" y="2159"/>
                  </a:moveTo>
                  <a:lnTo>
                    <a:pt x="6858" y="698246"/>
                  </a:lnTo>
                  <a:lnTo>
                    <a:pt x="0" y="696087"/>
                  </a:lnTo>
                  <a:lnTo>
                    <a:pt x="225044" y="0"/>
                  </a:lnTo>
                  <a:close/>
                </a:path>
              </a:pathLst>
            </a:custGeom>
            <a:solidFill>
              <a:srgbClr val="231F20"/>
            </a:solidFill>
          </p:spPr>
        </p:sp>
        <p:sp>
          <p:nvSpPr>
            <p:cNvPr name="Freeform 92" id="92"/>
            <p:cNvSpPr/>
            <p:nvPr/>
          </p:nvSpPr>
          <p:spPr>
            <a:xfrm flipH="false" flipV="false" rot="0">
              <a:off x="71374" y="760603"/>
              <a:ext cx="191516" cy="191516"/>
            </a:xfrm>
            <a:custGeom>
              <a:avLst/>
              <a:gdLst/>
              <a:ahLst/>
              <a:cxnLst/>
              <a:rect r="r" b="b" t="t" l="l"/>
              <a:pathLst>
                <a:path h="191516" w="191516">
                  <a:moveTo>
                    <a:pt x="191516" y="95758"/>
                  </a:moveTo>
                  <a:cubicBezTo>
                    <a:pt x="191516" y="148590"/>
                    <a:pt x="148590" y="191516"/>
                    <a:pt x="95758" y="191516"/>
                  </a:cubicBezTo>
                  <a:cubicBezTo>
                    <a:pt x="42926" y="191516"/>
                    <a:pt x="0" y="148590"/>
                    <a:pt x="0" y="95758"/>
                  </a:cubicBezTo>
                  <a:cubicBezTo>
                    <a:pt x="0" y="42926"/>
                    <a:pt x="42926" y="0"/>
                    <a:pt x="95758" y="0"/>
                  </a:cubicBezTo>
                  <a:cubicBezTo>
                    <a:pt x="148590" y="0"/>
                    <a:pt x="191516" y="42926"/>
                    <a:pt x="191516" y="95758"/>
                  </a:cubicBezTo>
                </a:path>
              </a:pathLst>
            </a:custGeom>
            <a:solidFill>
              <a:srgbClr val="FFFFFF"/>
            </a:solidFill>
          </p:spPr>
        </p:sp>
        <p:sp>
          <p:nvSpPr>
            <p:cNvPr name="Freeform 93" id="93"/>
            <p:cNvSpPr/>
            <p:nvPr/>
          </p:nvSpPr>
          <p:spPr>
            <a:xfrm flipH="false" flipV="false" rot="0">
              <a:off x="63500" y="752729"/>
              <a:ext cx="207264" cy="207264"/>
            </a:xfrm>
            <a:custGeom>
              <a:avLst/>
              <a:gdLst/>
              <a:ahLst/>
              <a:cxnLst/>
              <a:rect r="r" b="b" t="t" l="l"/>
              <a:pathLst>
                <a:path h="207264" w="207264">
                  <a:moveTo>
                    <a:pt x="207264" y="103632"/>
                  </a:moveTo>
                  <a:cubicBezTo>
                    <a:pt x="207264" y="160909"/>
                    <a:pt x="160909" y="207264"/>
                    <a:pt x="103632" y="207264"/>
                  </a:cubicBezTo>
                  <a:lnTo>
                    <a:pt x="103632" y="199390"/>
                  </a:lnTo>
                  <a:lnTo>
                    <a:pt x="103632" y="207264"/>
                  </a:lnTo>
                  <a:cubicBezTo>
                    <a:pt x="46355" y="207264"/>
                    <a:pt x="0" y="160909"/>
                    <a:pt x="0" y="103632"/>
                  </a:cubicBezTo>
                  <a:lnTo>
                    <a:pt x="7874" y="103632"/>
                  </a:lnTo>
                  <a:lnTo>
                    <a:pt x="0" y="103632"/>
                  </a:lnTo>
                  <a:cubicBezTo>
                    <a:pt x="0" y="46355"/>
                    <a:pt x="46355" y="0"/>
                    <a:pt x="103632" y="0"/>
                  </a:cubicBezTo>
                  <a:lnTo>
                    <a:pt x="103632" y="7874"/>
                  </a:lnTo>
                  <a:lnTo>
                    <a:pt x="103632" y="0"/>
                  </a:lnTo>
                  <a:cubicBezTo>
                    <a:pt x="160909" y="0"/>
                    <a:pt x="207264" y="46355"/>
                    <a:pt x="207264" y="103632"/>
                  </a:cubicBezTo>
                  <a:lnTo>
                    <a:pt x="199390" y="103632"/>
                  </a:lnTo>
                  <a:lnTo>
                    <a:pt x="207264" y="103632"/>
                  </a:lnTo>
                  <a:moveTo>
                    <a:pt x="191516" y="103632"/>
                  </a:moveTo>
                  <a:cubicBezTo>
                    <a:pt x="191516" y="55118"/>
                    <a:pt x="152146" y="15748"/>
                    <a:pt x="103632" y="15748"/>
                  </a:cubicBezTo>
                  <a:cubicBezTo>
                    <a:pt x="55118" y="15748"/>
                    <a:pt x="15748" y="55118"/>
                    <a:pt x="15748" y="103632"/>
                  </a:cubicBezTo>
                  <a:cubicBezTo>
                    <a:pt x="15748" y="152146"/>
                    <a:pt x="55118" y="191516"/>
                    <a:pt x="103632" y="191516"/>
                  </a:cubicBezTo>
                  <a:cubicBezTo>
                    <a:pt x="152146" y="191516"/>
                    <a:pt x="191516" y="152146"/>
                    <a:pt x="191516" y="103632"/>
                  </a:cubicBezTo>
                  <a:close/>
                </a:path>
              </a:pathLst>
            </a:custGeom>
            <a:solidFill>
              <a:srgbClr val="231F20"/>
            </a:solidFill>
          </p:spPr>
        </p:sp>
      </p:grpSp>
      <p:sp>
        <p:nvSpPr>
          <p:cNvPr name="TextBox 94" id="94"/>
          <p:cNvSpPr txBox="true"/>
          <p:nvPr/>
        </p:nvSpPr>
        <p:spPr>
          <a:xfrm rot="0">
            <a:off x="153562" y="880577"/>
            <a:ext cx="2092376" cy="3562226"/>
          </a:xfrm>
          <a:prstGeom prst="rect">
            <a:avLst/>
          </a:prstGeom>
        </p:spPr>
        <p:txBody>
          <a:bodyPr anchor="t" rtlCol="false" tIns="0" lIns="0" bIns="0" rIns="0">
            <a:spAutoFit/>
          </a:bodyPr>
          <a:lstStyle/>
          <a:p>
            <a:pPr algn="l">
              <a:lnSpc>
                <a:spcPts val="2350"/>
              </a:lnSpc>
            </a:pPr>
            <a:r>
              <a:rPr lang="en-US" b="true" sz="1000" i="true">
                <a:solidFill>
                  <a:srgbClr val="121518"/>
                </a:solidFill>
                <a:latin typeface="Roboto 1 Medium Italics"/>
                <a:ea typeface="Roboto 1 Medium Italics"/>
                <a:cs typeface="Roboto 1 Medium Italics"/>
                <a:sym typeface="Roboto 1 Medium Italics"/>
              </a:rPr>
              <a:t>Introdução Visão geral do produto Especificações técnicas Orientações gerais Símbolos e seus significados Advertências de segurança Instruções de uso Instruções de limpeza e manutenção Ambiente Riscos residuais Resolução de problemas</a:t>
            </a:r>
          </a:p>
          <a:p>
            <a:pPr algn="l">
              <a:lnSpc>
                <a:spcPts val="2494"/>
              </a:lnSpc>
            </a:pPr>
            <a:r>
              <a:rPr lang="en-US" b="true" sz="1000" i="true">
                <a:solidFill>
                  <a:srgbClr val="121518"/>
                </a:solidFill>
                <a:latin typeface="Roboto 1 Medium Italics"/>
                <a:ea typeface="Roboto 1 Medium Italics"/>
                <a:cs typeface="Roboto 1 Medium Italics"/>
                <a:sym typeface="Roboto 1 Medium Italics"/>
              </a:rPr>
              <a:t>Certificado de garantia</a:t>
            </a:r>
          </a:p>
        </p:txBody>
      </p:sp>
      <p:sp>
        <p:nvSpPr>
          <p:cNvPr name="TextBox 95" id="95"/>
          <p:cNvSpPr txBox="true"/>
          <p:nvPr/>
        </p:nvSpPr>
        <p:spPr>
          <a:xfrm rot="0">
            <a:off x="2565721" y="7224036"/>
            <a:ext cx="2085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- 2 -</a:t>
            </a:r>
          </a:p>
        </p:txBody>
      </p:sp>
      <p:sp>
        <p:nvSpPr>
          <p:cNvPr name="TextBox 96" id="96"/>
          <p:cNvSpPr txBox="true"/>
          <p:nvPr/>
        </p:nvSpPr>
        <p:spPr>
          <a:xfrm rot="0">
            <a:off x="477526" y="5107505"/>
            <a:ext cx="4357449" cy="575272"/>
          </a:xfrm>
          <a:prstGeom prst="rect">
            <a:avLst/>
          </a:prstGeom>
        </p:spPr>
        <p:txBody>
          <a:bodyPr anchor="t" rtlCol="false" tIns="0" lIns="0" bIns="0" rIns="0">
            <a:spAutoFit/>
          </a:bodyPr>
          <a:lstStyle/>
          <a:p>
            <a:pPr algn="l">
              <a:lnSpc>
                <a:spcPts val="1500"/>
              </a:lnSpc>
            </a:pPr>
            <a:r>
              <a:rPr lang="en-US" b="true" sz="1000">
                <a:solidFill>
                  <a:srgbClr val="231F20"/>
                </a:solidFill>
                <a:latin typeface="Roboto 1 Medium"/>
                <a:ea typeface="Roboto 1 Medium"/>
                <a:cs typeface="Roboto 1 Medium"/>
                <a:sym typeface="Roboto 1 Medium"/>
              </a:rPr>
              <a:t>A FURADEIRA COM IMPACTO ZIMMER foi projetada para perfurar madeira, metal e concreto. Este equipamento é indicado para uso doméstico e não deve ser utilizado para finalidades profissionais.</a:t>
            </a:r>
          </a:p>
        </p:txBody>
      </p:sp>
      <p:sp>
        <p:nvSpPr>
          <p:cNvPr name="TextBox 97" id="97"/>
          <p:cNvSpPr txBox="true"/>
          <p:nvPr/>
        </p:nvSpPr>
        <p:spPr>
          <a:xfrm rot="0">
            <a:off x="350425" y="6433566"/>
            <a:ext cx="4702654" cy="575272"/>
          </a:xfrm>
          <a:prstGeom prst="rect">
            <a:avLst/>
          </a:prstGeom>
        </p:spPr>
        <p:txBody>
          <a:bodyPr anchor="t" rtlCol="false" tIns="0" lIns="0" bIns="0" rIns="0">
            <a:spAutoFit/>
          </a:bodyPr>
          <a:lstStyle/>
          <a:p>
            <a:pPr algn="l">
              <a:lnSpc>
                <a:spcPts val="1500"/>
              </a:lnSpc>
            </a:pPr>
            <a:r>
              <a:rPr lang="en-US" b="true" sz="1000">
                <a:solidFill>
                  <a:srgbClr val="231F20"/>
                </a:solidFill>
                <a:latin typeface="Roboto 1 Medium"/>
                <a:ea typeface="Roboto 1 Medium"/>
                <a:cs typeface="Roboto 1 Medium"/>
                <a:sym typeface="Roboto 1 Medium"/>
              </a:rPr>
              <a:t>Para sua própria segurança, leia atentamente este manual e as instruções gerais de segurança antes de utilizar o aparelho. Sempre forneça este manual ao entregar a ferramenta a outro usuário.</a:t>
            </a:r>
          </a:p>
        </p:txBody>
      </p:sp>
      <p:sp>
        <p:nvSpPr>
          <p:cNvPr name="TextBox 98" id="98"/>
          <p:cNvSpPr txBox="true"/>
          <p:nvPr/>
        </p:nvSpPr>
        <p:spPr>
          <a:xfrm rot="0">
            <a:off x="5046964" y="880577"/>
            <a:ext cx="146647" cy="3562226"/>
          </a:xfrm>
          <a:prstGeom prst="rect">
            <a:avLst/>
          </a:prstGeom>
        </p:spPr>
        <p:txBody>
          <a:bodyPr anchor="t" rtlCol="false" tIns="0" lIns="0" bIns="0" rIns="0">
            <a:spAutoFit/>
          </a:bodyPr>
          <a:lstStyle/>
          <a:p>
            <a:pPr algn="just">
              <a:lnSpc>
                <a:spcPts val="2350"/>
              </a:lnSpc>
            </a:pPr>
            <a:r>
              <a:rPr lang="en-US" sz="1000" i="true">
                <a:solidFill>
                  <a:srgbClr val="121518"/>
                </a:solidFill>
                <a:latin typeface="Roboto 1 Heavy Italics"/>
                <a:ea typeface="Roboto 1 Heavy Italics"/>
                <a:cs typeface="Roboto 1 Heavy Italics"/>
                <a:sym typeface="Roboto 1 Heavy Italics"/>
              </a:rPr>
              <a:t>02 03 04 05 05 06 08 12 12 13 14</a:t>
            </a:r>
          </a:p>
          <a:p>
            <a:pPr algn="just">
              <a:lnSpc>
                <a:spcPts val="2494"/>
              </a:lnSpc>
            </a:pPr>
            <a:r>
              <a:rPr lang="en-US" sz="1000" i="true">
                <a:solidFill>
                  <a:srgbClr val="121518"/>
                </a:solidFill>
                <a:latin typeface="Roboto 1 Heavy Italics"/>
                <a:ea typeface="Roboto 1 Heavy Italics"/>
                <a:cs typeface="Roboto 1 Heavy Italics"/>
                <a:sym typeface="Roboto 1 Heavy Italics"/>
              </a:rPr>
              <a:t>15</a:t>
            </a:r>
          </a:p>
        </p:txBody>
      </p:sp>
      <p:sp>
        <p:nvSpPr>
          <p:cNvPr name="TextBox 99" id="99"/>
          <p:cNvSpPr txBox="true"/>
          <p:nvPr/>
        </p:nvSpPr>
        <p:spPr>
          <a:xfrm rot="0">
            <a:off x="5504240" y="2860958"/>
            <a:ext cx="2304307" cy="1146772"/>
          </a:xfrm>
          <a:prstGeom prst="rect">
            <a:avLst/>
          </a:prstGeom>
        </p:spPr>
        <p:txBody>
          <a:bodyPr anchor="t" rtlCol="false" tIns="0" lIns="0" bIns="0" rIns="0">
            <a:spAutoFit/>
          </a:bodyPr>
          <a:lstStyle/>
          <a:p>
            <a:pPr algn="l">
              <a:lnSpc>
                <a:spcPts val="1500"/>
              </a:lnSpc>
            </a:pPr>
            <a:r>
              <a:rPr lang="en-US" sz="1000">
                <a:solidFill>
                  <a:srgbClr val="000204"/>
                </a:solidFill>
                <a:latin typeface="Roboto 1 Heavy"/>
                <a:ea typeface="Roboto 1 Heavy"/>
                <a:cs typeface="Roboto 1 Heavy"/>
                <a:sym typeface="Roboto 1 Heavy"/>
              </a:rPr>
              <a:t>1- </a:t>
            </a:r>
            <a:r>
              <a:rPr lang="en-US" b="true" sz="1000">
                <a:solidFill>
                  <a:srgbClr val="000204"/>
                </a:solidFill>
                <a:latin typeface="Roboto 1 Medium"/>
                <a:ea typeface="Roboto 1 Medium"/>
                <a:cs typeface="Roboto 1 Medium"/>
                <a:sym typeface="Roboto 1 Medium"/>
              </a:rPr>
              <a:t>Mandril </a:t>
            </a:r>
            <a:r>
              <a:rPr lang="en-US" sz="1000">
                <a:solidFill>
                  <a:srgbClr val="000204"/>
                </a:solidFill>
                <a:latin typeface="Roboto 1 Heavy"/>
                <a:ea typeface="Roboto 1 Heavy"/>
                <a:cs typeface="Roboto 1 Heavy"/>
                <a:sym typeface="Roboto 1 Heavy"/>
              </a:rPr>
              <a:t>2- </a:t>
            </a:r>
            <a:r>
              <a:rPr lang="en-US" b="true" sz="1000">
                <a:solidFill>
                  <a:srgbClr val="000204"/>
                </a:solidFill>
                <a:latin typeface="Roboto 1 Medium"/>
                <a:ea typeface="Roboto 1 Medium"/>
                <a:cs typeface="Roboto 1 Medium"/>
                <a:sym typeface="Roboto 1 Medium"/>
              </a:rPr>
              <a:t>Medidor de profundidade </a:t>
            </a:r>
            <a:r>
              <a:rPr lang="en-US" sz="1000">
                <a:solidFill>
                  <a:srgbClr val="000204"/>
                </a:solidFill>
                <a:latin typeface="Roboto 1 Heavy"/>
                <a:ea typeface="Roboto 1 Heavy"/>
                <a:cs typeface="Roboto 1 Heavy"/>
                <a:sym typeface="Roboto 1 Heavy"/>
              </a:rPr>
              <a:t>3- </a:t>
            </a:r>
            <a:r>
              <a:rPr lang="en-US" b="true" sz="1000">
                <a:solidFill>
                  <a:srgbClr val="000204"/>
                </a:solidFill>
                <a:latin typeface="Roboto 1 Medium"/>
                <a:ea typeface="Roboto 1 Medium"/>
                <a:cs typeface="Roboto 1 Medium"/>
                <a:sym typeface="Roboto 1 Medium"/>
              </a:rPr>
              <a:t>Alça auxiliar </a:t>
            </a:r>
            <a:r>
              <a:rPr lang="en-US" sz="1000">
                <a:solidFill>
                  <a:srgbClr val="000204"/>
                </a:solidFill>
                <a:latin typeface="Roboto 1 Heavy"/>
                <a:ea typeface="Roboto 1 Heavy"/>
                <a:cs typeface="Roboto 1 Heavy"/>
                <a:sym typeface="Roboto 1 Heavy"/>
              </a:rPr>
              <a:t>4- </a:t>
            </a:r>
            <a:r>
              <a:rPr lang="en-US" b="true" sz="1000">
                <a:solidFill>
                  <a:srgbClr val="000204"/>
                </a:solidFill>
                <a:latin typeface="Roboto 1 Medium"/>
                <a:ea typeface="Roboto 1 Medium"/>
                <a:cs typeface="Roboto 1 Medium"/>
                <a:sym typeface="Roboto 1 Medium"/>
              </a:rPr>
              <a:t>Seletor de modo perfuração/impacto </a:t>
            </a:r>
            <a:r>
              <a:rPr lang="en-US" sz="1000">
                <a:solidFill>
                  <a:srgbClr val="000204"/>
                </a:solidFill>
                <a:latin typeface="Roboto 1 Heavy"/>
                <a:ea typeface="Roboto 1 Heavy"/>
                <a:cs typeface="Roboto 1 Heavy"/>
                <a:sym typeface="Roboto 1 Heavy"/>
              </a:rPr>
              <a:t>5- </a:t>
            </a:r>
            <a:r>
              <a:rPr lang="en-US" b="true" sz="1000">
                <a:solidFill>
                  <a:srgbClr val="000204"/>
                </a:solidFill>
                <a:latin typeface="Roboto 1 Medium"/>
                <a:ea typeface="Roboto 1 Medium"/>
                <a:cs typeface="Roboto 1 Medium"/>
                <a:sym typeface="Roboto 1 Medium"/>
              </a:rPr>
              <a:t>Alavanca de avanço/reverso </a:t>
            </a:r>
            <a:r>
              <a:rPr lang="en-US" sz="1000">
                <a:solidFill>
                  <a:srgbClr val="000204"/>
                </a:solidFill>
                <a:latin typeface="Roboto 1 Heavy"/>
                <a:ea typeface="Roboto 1 Heavy"/>
                <a:cs typeface="Roboto 1 Heavy"/>
                <a:sym typeface="Roboto 1 Heavy"/>
              </a:rPr>
              <a:t>6- </a:t>
            </a:r>
            <a:r>
              <a:rPr lang="en-US" b="true" sz="1000">
                <a:solidFill>
                  <a:srgbClr val="000204"/>
                </a:solidFill>
                <a:latin typeface="Roboto 1 Medium"/>
                <a:ea typeface="Roboto 1 Medium"/>
                <a:cs typeface="Roboto 1 Medium"/>
                <a:sym typeface="Roboto 1 Medium"/>
              </a:rPr>
              <a:t>Interruptor de liga/desliga</a:t>
            </a:r>
          </a:p>
        </p:txBody>
      </p:sp>
      <p:sp>
        <p:nvSpPr>
          <p:cNvPr name="TextBox 100" id="100"/>
          <p:cNvSpPr txBox="true"/>
          <p:nvPr/>
        </p:nvSpPr>
        <p:spPr>
          <a:xfrm rot="0">
            <a:off x="5506860" y="4088606"/>
            <a:ext cx="1763230"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2.CONTEÚDO DA EMBALAGEM</a:t>
            </a:r>
          </a:p>
        </p:txBody>
      </p:sp>
      <p:sp>
        <p:nvSpPr>
          <p:cNvPr name="TextBox 101" id="101"/>
          <p:cNvSpPr txBox="true"/>
          <p:nvPr/>
        </p:nvSpPr>
        <p:spPr>
          <a:xfrm rot="0">
            <a:off x="7922066" y="7224036"/>
            <a:ext cx="2085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- 3 -</a:t>
            </a:r>
          </a:p>
        </p:txBody>
      </p:sp>
      <p:sp>
        <p:nvSpPr>
          <p:cNvPr name="TextBox 102" id="102"/>
          <p:cNvSpPr txBox="true"/>
          <p:nvPr/>
        </p:nvSpPr>
        <p:spPr>
          <a:xfrm rot="0">
            <a:off x="5514108" y="603999"/>
            <a:ext cx="3359953" cy="184747"/>
          </a:xfrm>
          <a:prstGeom prst="rect">
            <a:avLst/>
          </a:prstGeom>
        </p:spPr>
        <p:txBody>
          <a:bodyPr anchor="t" rtlCol="false" tIns="0" lIns="0" bIns="0" rIns="0">
            <a:spAutoFit/>
          </a:bodyPr>
          <a:lstStyle/>
          <a:p>
            <a:pPr algn="l">
              <a:lnSpc>
                <a:spcPts val="1400"/>
              </a:lnSpc>
            </a:pPr>
            <a:r>
              <a:rPr lang="en-US" b="true" sz="1000" i="true">
                <a:solidFill>
                  <a:srgbClr val="000204"/>
                </a:solidFill>
                <a:latin typeface="Roboto 1 Medium Italics"/>
                <a:ea typeface="Roboto 1 Medium Italics"/>
                <a:cs typeface="Roboto 1 Medium Italics"/>
                <a:sym typeface="Roboto 1 Medium Italics"/>
              </a:rPr>
              <a:t>1. COMPONENTES DA FURADEIRA COM IMPACTO ZIMMER</a:t>
            </a:r>
          </a:p>
        </p:txBody>
      </p:sp>
      <p:sp>
        <p:nvSpPr>
          <p:cNvPr name="TextBox 103" id="103"/>
          <p:cNvSpPr txBox="true"/>
          <p:nvPr/>
        </p:nvSpPr>
        <p:spPr>
          <a:xfrm rot="0">
            <a:off x="8045520" y="3440706"/>
            <a:ext cx="2009194" cy="575272"/>
          </a:xfrm>
          <a:prstGeom prst="rect">
            <a:avLst/>
          </a:prstGeom>
        </p:spPr>
        <p:txBody>
          <a:bodyPr anchor="t" rtlCol="false" tIns="0" lIns="0" bIns="0" rIns="0">
            <a:spAutoFit/>
          </a:bodyPr>
          <a:lstStyle/>
          <a:p>
            <a:pPr algn="l">
              <a:lnSpc>
                <a:spcPts val="1500"/>
              </a:lnSpc>
            </a:pPr>
            <a:r>
              <a:rPr lang="en-US" sz="1000">
                <a:solidFill>
                  <a:srgbClr val="000204"/>
                </a:solidFill>
                <a:latin typeface="Roboto 1 Heavy"/>
                <a:ea typeface="Roboto 1 Heavy"/>
                <a:cs typeface="Roboto 1 Heavy"/>
                <a:sym typeface="Roboto 1 Heavy"/>
              </a:rPr>
              <a:t>7- </a:t>
            </a:r>
            <a:r>
              <a:rPr lang="en-US" b="true" sz="1000">
                <a:solidFill>
                  <a:srgbClr val="000204"/>
                </a:solidFill>
                <a:latin typeface="Roboto 1 Medium"/>
                <a:ea typeface="Roboto 1 Medium"/>
                <a:cs typeface="Roboto 1 Medium"/>
                <a:sym typeface="Roboto 1 Medium"/>
              </a:rPr>
              <a:t>Disco de controle de velocidade </a:t>
            </a:r>
            <a:r>
              <a:rPr lang="en-US" sz="1000">
                <a:solidFill>
                  <a:srgbClr val="000204"/>
                </a:solidFill>
                <a:latin typeface="Roboto 1 Heavy"/>
                <a:ea typeface="Roboto 1 Heavy"/>
                <a:cs typeface="Roboto 1 Heavy"/>
                <a:sym typeface="Roboto 1 Heavy"/>
              </a:rPr>
              <a:t>8- </a:t>
            </a:r>
            <a:r>
              <a:rPr lang="en-US" b="true" sz="1000">
                <a:solidFill>
                  <a:srgbClr val="000204"/>
                </a:solidFill>
                <a:latin typeface="Roboto 1 Medium"/>
                <a:ea typeface="Roboto 1 Medium"/>
                <a:cs typeface="Roboto 1 Medium"/>
                <a:sym typeface="Roboto 1 Medium"/>
              </a:rPr>
              <a:t>Botão de trava </a:t>
            </a:r>
            <a:r>
              <a:rPr lang="en-US" sz="1000">
                <a:solidFill>
                  <a:srgbClr val="000204"/>
                </a:solidFill>
                <a:latin typeface="Roboto 1 Heavy"/>
                <a:ea typeface="Roboto 1 Heavy"/>
                <a:cs typeface="Roboto 1 Heavy"/>
                <a:sym typeface="Roboto 1 Heavy"/>
              </a:rPr>
              <a:t>9- </a:t>
            </a:r>
            <a:r>
              <a:rPr lang="en-US" b="true" sz="1000">
                <a:solidFill>
                  <a:srgbClr val="000204"/>
                </a:solidFill>
                <a:latin typeface="Roboto 1 Medium"/>
                <a:ea typeface="Roboto 1 Medium"/>
                <a:cs typeface="Roboto 1 Medium"/>
                <a:sym typeface="Roboto 1 Medium"/>
              </a:rPr>
              <a:t>Cabo de alimentação</a:t>
            </a:r>
          </a:p>
        </p:txBody>
      </p:sp>
      <p:sp>
        <p:nvSpPr>
          <p:cNvPr name="TextBox 104" id="104"/>
          <p:cNvSpPr txBox="true"/>
          <p:nvPr/>
        </p:nvSpPr>
        <p:spPr>
          <a:xfrm rot="0">
            <a:off x="8045386" y="5555771"/>
            <a:ext cx="2368572" cy="765772"/>
          </a:xfrm>
          <a:prstGeom prst="rect">
            <a:avLst/>
          </a:prstGeom>
        </p:spPr>
        <p:txBody>
          <a:bodyPr anchor="t" rtlCol="false" tIns="0" lIns="0" bIns="0" rIns="0">
            <a:spAutoFit/>
          </a:bodyPr>
          <a:lstStyle/>
          <a:p>
            <a:pPr algn="just">
              <a:lnSpc>
                <a:spcPts val="1500"/>
              </a:lnSpc>
            </a:pPr>
            <a:r>
              <a:rPr lang="en-US" b="true" sz="1000">
                <a:solidFill>
                  <a:srgbClr val="000204"/>
                </a:solidFill>
                <a:latin typeface="Roboto 1 Medium"/>
                <a:ea typeface="Roboto 1 Medium"/>
                <a:cs typeface="Roboto 1 Medium"/>
                <a:sym typeface="Roboto 1 Medium"/>
              </a:rPr>
              <a:t>· 01 FURADEIRA COM IMPACTO ZIMMER · 01 Empunhadura auxiliar · 01 Medidor de profundidade · 01 Chave de madril (13 mm)</a:t>
            </a:r>
          </a:p>
        </p:txBody>
      </p:sp>
      <p:sp>
        <p:nvSpPr>
          <p:cNvPr name="TextBox 105" id="105"/>
          <p:cNvSpPr txBox="true"/>
          <p:nvPr/>
        </p:nvSpPr>
        <p:spPr>
          <a:xfrm rot="0">
            <a:off x="153562" y="569014"/>
            <a:ext cx="682742" cy="215989"/>
          </a:xfrm>
          <a:prstGeom prst="rect">
            <a:avLst/>
          </a:prstGeom>
        </p:spPr>
        <p:txBody>
          <a:bodyPr anchor="t" rtlCol="false" tIns="0" lIns="0" bIns="0" rIns="0">
            <a:spAutoFit/>
          </a:bodyPr>
          <a:lstStyle/>
          <a:p>
            <a:pPr algn="l">
              <a:lnSpc>
                <a:spcPts val="1680"/>
              </a:lnSpc>
            </a:pPr>
            <a:r>
              <a:rPr lang="en-US" sz="1200" i="true">
                <a:solidFill>
                  <a:srgbClr val="231F20"/>
                </a:solidFill>
                <a:latin typeface="Roboto 1 Heavy Italics"/>
                <a:ea typeface="Roboto 1 Heavy Italics"/>
                <a:cs typeface="Roboto 1 Heavy Italics"/>
                <a:sym typeface="Roboto 1 Heavy Italics"/>
              </a:rPr>
              <a:t>SUMÁRIO</a:t>
            </a:r>
          </a:p>
        </p:txBody>
      </p:sp>
      <p:sp>
        <p:nvSpPr>
          <p:cNvPr name="TextBox 106" id="106"/>
          <p:cNvSpPr txBox="true"/>
          <p:nvPr/>
        </p:nvSpPr>
        <p:spPr>
          <a:xfrm rot="0">
            <a:off x="477536" y="4629931"/>
            <a:ext cx="1983686" cy="215913"/>
          </a:xfrm>
          <a:prstGeom prst="rect">
            <a:avLst/>
          </a:prstGeom>
        </p:spPr>
        <p:txBody>
          <a:bodyPr anchor="t" rtlCol="false" tIns="0" lIns="0" bIns="0" rIns="0">
            <a:spAutoFit/>
          </a:bodyPr>
          <a:lstStyle/>
          <a:p>
            <a:pPr algn="l">
              <a:lnSpc>
                <a:spcPts val="1679"/>
              </a:lnSpc>
            </a:pPr>
            <a:r>
              <a:rPr lang="en-US" sz="1199" i="true">
                <a:solidFill>
                  <a:srgbClr val="FFFFFF"/>
                </a:solidFill>
                <a:latin typeface="Roboto 1 Heavy Italics"/>
                <a:ea typeface="Roboto 1 Heavy Italics"/>
                <a:cs typeface="Roboto 1 Heavy Italics"/>
                <a:sym typeface="Roboto 1 Heavy Italics"/>
              </a:rPr>
              <a:t>PARABÉNS PELA ESCOLHA! </a:t>
            </a:r>
          </a:p>
        </p:txBody>
      </p:sp>
      <p:sp>
        <p:nvSpPr>
          <p:cNvPr name="TextBox 107" id="107"/>
          <p:cNvSpPr txBox="true"/>
          <p:nvPr/>
        </p:nvSpPr>
        <p:spPr>
          <a:xfrm rot="0">
            <a:off x="2158060" y="175641"/>
            <a:ext cx="1040054"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INTRODUÇÃO</a:t>
            </a:r>
          </a:p>
        </p:txBody>
      </p:sp>
      <p:sp>
        <p:nvSpPr>
          <p:cNvPr name="TextBox 108" id="108"/>
          <p:cNvSpPr txBox="true"/>
          <p:nvPr/>
        </p:nvSpPr>
        <p:spPr>
          <a:xfrm rot="0">
            <a:off x="6991417" y="175641"/>
            <a:ext cx="2107387"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VISÃO GERAL DO PRODUTO</a:t>
            </a:r>
          </a:p>
        </p:txBody>
      </p:sp>
      <p:sp>
        <p:nvSpPr>
          <p:cNvPr name="TextBox 109" id="109"/>
          <p:cNvSpPr txBox="true"/>
          <p:nvPr/>
        </p:nvSpPr>
        <p:spPr>
          <a:xfrm rot="0">
            <a:off x="642128" y="6158608"/>
            <a:ext cx="669274" cy="200368"/>
          </a:xfrm>
          <a:prstGeom prst="rect">
            <a:avLst/>
          </a:prstGeom>
        </p:spPr>
        <p:txBody>
          <a:bodyPr anchor="t" rtlCol="false" tIns="0" lIns="0" bIns="0" rIns="0">
            <a:spAutoFit/>
          </a:bodyPr>
          <a:lstStyle/>
          <a:p>
            <a:pPr algn="l">
              <a:lnSpc>
                <a:spcPts val="1539"/>
              </a:lnSpc>
            </a:pPr>
            <a:r>
              <a:rPr lang="en-US" sz="1100" i="true">
                <a:solidFill>
                  <a:srgbClr val="231F20"/>
                </a:solidFill>
                <a:latin typeface="Roboto 1 Heavy Italics"/>
                <a:ea typeface="Roboto 1 Heavy Italics"/>
                <a:cs typeface="Roboto 1 Heavy Italics"/>
                <a:sym typeface="Roboto 1 Heavy Italics"/>
              </a:rPr>
              <a:t>ATENÇÃO!</a:t>
            </a:r>
          </a:p>
        </p:txBody>
      </p:sp>
      <p:sp>
        <p:nvSpPr>
          <p:cNvPr name="TextBox 110" id="110"/>
          <p:cNvSpPr txBox="true"/>
          <p:nvPr/>
        </p:nvSpPr>
        <p:spPr>
          <a:xfrm rot="0">
            <a:off x="6731156" y="1798892"/>
            <a:ext cx="56093" cy="138522"/>
          </a:xfrm>
          <a:prstGeom prst="rect">
            <a:avLst/>
          </a:prstGeom>
        </p:spPr>
        <p:txBody>
          <a:bodyPr anchor="t" rtlCol="false" tIns="0" lIns="0" bIns="0" rIns="0">
            <a:spAutoFit/>
          </a:bodyPr>
          <a:lstStyle/>
          <a:p>
            <a:pPr algn="l">
              <a:lnSpc>
                <a:spcPts val="1071"/>
              </a:lnSpc>
            </a:pPr>
            <a:r>
              <a:rPr lang="en-US" sz="765" i="true">
                <a:solidFill>
                  <a:srgbClr val="231F20"/>
                </a:solidFill>
                <a:latin typeface="Roboto 1 Heavy Italics"/>
                <a:ea typeface="Roboto 1 Heavy Italics"/>
                <a:cs typeface="Roboto 1 Heavy Italics"/>
                <a:sym typeface="Roboto 1 Heavy Italics"/>
              </a:rPr>
              <a:t>1</a:t>
            </a:r>
          </a:p>
        </p:txBody>
      </p:sp>
      <p:sp>
        <p:nvSpPr>
          <p:cNvPr name="TextBox 111" id="111"/>
          <p:cNvSpPr txBox="true"/>
          <p:nvPr/>
        </p:nvSpPr>
        <p:spPr>
          <a:xfrm rot="0">
            <a:off x="7075399" y="1798892"/>
            <a:ext cx="56093" cy="138522"/>
          </a:xfrm>
          <a:prstGeom prst="rect">
            <a:avLst/>
          </a:prstGeom>
        </p:spPr>
        <p:txBody>
          <a:bodyPr anchor="t" rtlCol="false" tIns="0" lIns="0" bIns="0" rIns="0">
            <a:spAutoFit/>
          </a:bodyPr>
          <a:lstStyle/>
          <a:p>
            <a:pPr algn="l">
              <a:lnSpc>
                <a:spcPts val="1071"/>
              </a:lnSpc>
            </a:pPr>
            <a:r>
              <a:rPr lang="en-US" sz="765" i="true">
                <a:solidFill>
                  <a:srgbClr val="231F20"/>
                </a:solidFill>
                <a:latin typeface="Roboto 1 Heavy Italics"/>
                <a:ea typeface="Roboto 1 Heavy Italics"/>
                <a:cs typeface="Roboto 1 Heavy Italics"/>
                <a:sym typeface="Roboto 1 Heavy Italics"/>
              </a:rPr>
              <a:t>2</a:t>
            </a:r>
          </a:p>
        </p:txBody>
      </p:sp>
      <p:sp>
        <p:nvSpPr>
          <p:cNvPr name="TextBox 112" id="112"/>
          <p:cNvSpPr txBox="true"/>
          <p:nvPr/>
        </p:nvSpPr>
        <p:spPr>
          <a:xfrm rot="0">
            <a:off x="7176106" y="2589524"/>
            <a:ext cx="56093" cy="138522"/>
          </a:xfrm>
          <a:prstGeom prst="rect">
            <a:avLst/>
          </a:prstGeom>
        </p:spPr>
        <p:txBody>
          <a:bodyPr anchor="t" rtlCol="false" tIns="0" lIns="0" bIns="0" rIns="0">
            <a:spAutoFit/>
          </a:bodyPr>
          <a:lstStyle/>
          <a:p>
            <a:pPr algn="l">
              <a:lnSpc>
                <a:spcPts val="1071"/>
              </a:lnSpc>
            </a:pPr>
            <a:r>
              <a:rPr lang="en-US" sz="765" i="true">
                <a:solidFill>
                  <a:srgbClr val="231F20"/>
                </a:solidFill>
                <a:latin typeface="Roboto 1 Heavy Italics"/>
                <a:ea typeface="Roboto 1 Heavy Italics"/>
                <a:cs typeface="Roboto 1 Heavy Italics"/>
                <a:sym typeface="Roboto 1 Heavy Italics"/>
              </a:rPr>
              <a:t>3</a:t>
            </a:r>
          </a:p>
        </p:txBody>
      </p:sp>
      <p:sp>
        <p:nvSpPr>
          <p:cNvPr name="TextBox 113" id="113"/>
          <p:cNvSpPr txBox="true"/>
          <p:nvPr/>
        </p:nvSpPr>
        <p:spPr>
          <a:xfrm rot="0">
            <a:off x="7850591" y="2124923"/>
            <a:ext cx="56093" cy="138522"/>
          </a:xfrm>
          <a:prstGeom prst="rect">
            <a:avLst/>
          </a:prstGeom>
        </p:spPr>
        <p:txBody>
          <a:bodyPr anchor="t" rtlCol="false" tIns="0" lIns="0" bIns="0" rIns="0">
            <a:spAutoFit/>
          </a:bodyPr>
          <a:lstStyle/>
          <a:p>
            <a:pPr algn="l">
              <a:lnSpc>
                <a:spcPts val="1071"/>
              </a:lnSpc>
            </a:pPr>
            <a:r>
              <a:rPr lang="en-US" sz="765" i="true">
                <a:solidFill>
                  <a:srgbClr val="231F20"/>
                </a:solidFill>
                <a:latin typeface="Roboto 1 Heavy Italics"/>
                <a:ea typeface="Roboto 1 Heavy Italics"/>
                <a:cs typeface="Roboto 1 Heavy Italics"/>
                <a:sym typeface="Roboto 1 Heavy Italics"/>
              </a:rPr>
              <a:t>4</a:t>
            </a:r>
          </a:p>
        </p:txBody>
      </p:sp>
      <p:sp>
        <p:nvSpPr>
          <p:cNvPr name="TextBox 114" id="114"/>
          <p:cNvSpPr txBox="true"/>
          <p:nvPr/>
        </p:nvSpPr>
        <p:spPr>
          <a:xfrm rot="0">
            <a:off x="8156858" y="1908791"/>
            <a:ext cx="56093" cy="214722"/>
          </a:xfrm>
          <a:prstGeom prst="rect">
            <a:avLst/>
          </a:prstGeom>
        </p:spPr>
        <p:txBody>
          <a:bodyPr anchor="t" rtlCol="false" tIns="0" lIns="0" bIns="0" rIns="0">
            <a:spAutoFit/>
          </a:bodyPr>
          <a:lstStyle/>
          <a:p>
            <a:pPr algn="l">
              <a:lnSpc>
                <a:spcPts val="1859"/>
              </a:lnSpc>
            </a:pPr>
            <a:r>
              <a:rPr lang="en-US" sz="765" i="true">
                <a:solidFill>
                  <a:srgbClr val="231F20"/>
                </a:solidFill>
                <a:latin typeface="Roboto 1 Heavy Italics"/>
                <a:ea typeface="Roboto 1 Heavy Italics"/>
                <a:cs typeface="Roboto 1 Heavy Italics"/>
                <a:sym typeface="Roboto 1 Heavy Italics"/>
              </a:rPr>
              <a:t>5</a:t>
            </a:r>
          </a:p>
        </p:txBody>
      </p:sp>
      <p:sp>
        <p:nvSpPr>
          <p:cNvPr name="TextBox 115" id="115"/>
          <p:cNvSpPr txBox="true"/>
          <p:nvPr/>
        </p:nvSpPr>
        <p:spPr>
          <a:xfrm rot="0">
            <a:off x="8247964" y="2144973"/>
            <a:ext cx="56093" cy="214722"/>
          </a:xfrm>
          <a:prstGeom prst="rect">
            <a:avLst/>
          </a:prstGeom>
        </p:spPr>
        <p:txBody>
          <a:bodyPr anchor="t" rtlCol="false" tIns="0" lIns="0" bIns="0" rIns="0">
            <a:spAutoFit/>
          </a:bodyPr>
          <a:lstStyle/>
          <a:p>
            <a:pPr algn="l">
              <a:lnSpc>
                <a:spcPts val="1859"/>
              </a:lnSpc>
            </a:pPr>
            <a:r>
              <a:rPr lang="en-US" sz="765" i="true">
                <a:solidFill>
                  <a:srgbClr val="231F20"/>
                </a:solidFill>
                <a:latin typeface="Roboto 1 Heavy Italics"/>
                <a:ea typeface="Roboto 1 Heavy Italics"/>
                <a:cs typeface="Roboto 1 Heavy Italics"/>
                <a:sym typeface="Roboto 1 Heavy Italics"/>
              </a:rPr>
              <a:t>6</a:t>
            </a:r>
          </a:p>
        </p:txBody>
      </p:sp>
      <p:sp>
        <p:nvSpPr>
          <p:cNvPr name="TextBox 116" id="116"/>
          <p:cNvSpPr txBox="true"/>
          <p:nvPr/>
        </p:nvSpPr>
        <p:spPr>
          <a:xfrm rot="0">
            <a:off x="8379485" y="2834878"/>
            <a:ext cx="56093" cy="138522"/>
          </a:xfrm>
          <a:prstGeom prst="rect">
            <a:avLst/>
          </a:prstGeom>
        </p:spPr>
        <p:txBody>
          <a:bodyPr anchor="t" rtlCol="false" tIns="0" lIns="0" bIns="0" rIns="0">
            <a:spAutoFit/>
          </a:bodyPr>
          <a:lstStyle/>
          <a:p>
            <a:pPr algn="l">
              <a:lnSpc>
                <a:spcPts val="1071"/>
              </a:lnSpc>
            </a:pPr>
            <a:r>
              <a:rPr lang="en-US" sz="765" i="true">
                <a:solidFill>
                  <a:srgbClr val="231F20"/>
                </a:solidFill>
                <a:latin typeface="Roboto 1 Heavy Italics"/>
                <a:ea typeface="Roboto 1 Heavy Italics"/>
                <a:cs typeface="Roboto 1 Heavy Italics"/>
                <a:sym typeface="Roboto 1 Heavy Italics"/>
              </a:rPr>
              <a:t>7</a:t>
            </a:r>
          </a:p>
        </p:txBody>
      </p:sp>
      <p:sp>
        <p:nvSpPr>
          <p:cNvPr name="TextBox 117" id="117"/>
          <p:cNvSpPr txBox="true"/>
          <p:nvPr/>
        </p:nvSpPr>
        <p:spPr>
          <a:xfrm rot="0">
            <a:off x="8733292" y="2834878"/>
            <a:ext cx="56093" cy="138522"/>
          </a:xfrm>
          <a:prstGeom prst="rect">
            <a:avLst/>
          </a:prstGeom>
        </p:spPr>
        <p:txBody>
          <a:bodyPr anchor="t" rtlCol="false" tIns="0" lIns="0" bIns="0" rIns="0">
            <a:spAutoFit/>
          </a:bodyPr>
          <a:lstStyle/>
          <a:p>
            <a:pPr algn="l">
              <a:lnSpc>
                <a:spcPts val="1071"/>
              </a:lnSpc>
            </a:pPr>
            <a:r>
              <a:rPr lang="en-US" sz="765" i="true">
                <a:solidFill>
                  <a:srgbClr val="231F20"/>
                </a:solidFill>
                <a:latin typeface="Roboto 1 Heavy Italics"/>
                <a:ea typeface="Roboto 1 Heavy Italics"/>
                <a:cs typeface="Roboto 1 Heavy Italics"/>
                <a:sym typeface="Roboto 1 Heavy Italics"/>
              </a:rPr>
              <a:t>8</a:t>
            </a:r>
          </a:p>
        </p:txBody>
      </p:sp>
      <p:sp>
        <p:nvSpPr>
          <p:cNvPr name="TextBox 118" id="118"/>
          <p:cNvSpPr txBox="true"/>
          <p:nvPr/>
        </p:nvSpPr>
        <p:spPr>
          <a:xfrm rot="0">
            <a:off x="9287761" y="2478529"/>
            <a:ext cx="56093" cy="138522"/>
          </a:xfrm>
          <a:prstGeom prst="rect">
            <a:avLst/>
          </a:prstGeom>
        </p:spPr>
        <p:txBody>
          <a:bodyPr anchor="t" rtlCol="false" tIns="0" lIns="0" bIns="0" rIns="0">
            <a:spAutoFit/>
          </a:bodyPr>
          <a:lstStyle/>
          <a:p>
            <a:pPr algn="l">
              <a:lnSpc>
                <a:spcPts val="1071"/>
              </a:lnSpc>
            </a:pPr>
            <a:r>
              <a:rPr lang="en-US" sz="765" i="true">
                <a:solidFill>
                  <a:srgbClr val="231F20"/>
                </a:solidFill>
                <a:latin typeface="Roboto 1 Heavy Italics"/>
                <a:ea typeface="Roboto 1 Heavy Italics"/>
                <a:cs typeface="Roboto 1 Heavy Italics"/>
                <a:sym typeface="Roboto 1 Heavy Italics"/>
              </a:rPr>
              <a:t>9</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151533" y="180003"/>
            <a:ext cx="5032600" cy="275530"/>
            <a:chOff x="0" y="0"/>
            <a:chExt cx="5032604" cy="275526"/>
          </a:xfrm>
        </p:grpSpPr>
        <p:sp>
          <p:nvSpPr>
            <p:cNvPr name="Freeform 3" id="3"/>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sp>
        <p:nvSpPr>
          <p:cNvPr name="Freeform 4" id="4"/>
          <p:cNvSpPr/>
          <p:nvPr/>
        </p:nvSpPr>
        <p:spPr>
          <a:xfrm flipH="false" flipV="false" rot="0">
            <a:off x="85449" y="6292548"/>
            <a:ext cx="5165893" cy="826608"/>
          </a:xfrm>
          <a:custGeom>
            <a:avLst/>
            <a:gdLst/>
            <a:ahLst/>
            <a:cxnLst/>
            <a:rect r="r" b="b" t="t" l="l"/>
            <a:pathLst>
              <a:path h="826608" w="5165893">
                <a:moveTo>
                  <a:pt x="0" y="0"/>
                </a:moveTo>
                <a:lnTo>
                  <a:pt x="5165893" y="0"/>
                </a:lnTo>
                <a:lnTo>
                  <a:pt x="5165893" y="826608"/>
                </a:lnTo>
                <a:lnTo>
                  <a:pt x="0" y="82660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5" id="5"/>
          <p:cNvGrpSpPr>
            <a:grpSpLocks noChangeAspect="true"/>
          </p:cNvGrpSpPr>
          <p:nvPr/>
        </p:nvGrpSpPr>
        <p:grpSpPr>
          <a:xfrm rot="0">
            <a:off x="1389412" y="710232"/>
            <a:ext cx="2554443" cy="4324464"/>
            <a:chOff x="0" y="0"/>
            <a:chExt cx="2554453" cy="4324464"/>
          </a:xfrm>
        </p:grpSpPr>
        <p:sp>
          <p:nvSpPr>
            <p:cNvPr name="Freeform 6" id="6"/>
            <p:cNvSpPr/>
            <p:nvPr/>
          </p:nvSpPr>
          <p:spPr>
            <a:xfrm flipH="false" flipV="false" rot="0">
              <a:off x="67056" y="72898"/>
              <a:ext cx="2422779" cy="246380"/>
            </a:xfrm>
            <a:custGeom>
              <a:avLst/>
              <a:gdLst/>
              <a:ahLst/>
              <a:cxnLst/>
              <a:rect r="r" b="b" t="t" l="l"/>
              <a:pathLst>
                <a:path h="246380" w="2422779">
                  <a:moveTo>
                    <a:pt x="0" y="0"/>
                  </a:moveTo>
                  <a:lnTo>
                    <a:pt x="2422779" y="0"/>
                  </a:lnTo>
                  <a:lnTo>
                    <a:pt x="2422779" y="246380"/>
                  </a:lnTo>
                  <a:lnTo>
                    <a:pt x="0" y="246380"/>
                  </a:lnTo>
                  <a:close/>
                </a:path>
              </a:pathLst>
            </a:custGeom>
            <a:solidFill>
              <a:srgbClr val="CFD1D1"/>
            </a:solidFill>
          </p:spPr>
        </p:sp>
        <p:sp>
          <p:nvSpPr>
            <p:cNvPr name="Freeform 7" id="7"/>
            <p:cNvSpPr/>
            <p:nvPr/>
          </p:nvSpPr>
          <p:spPr>
            <a:xfrm flipH="false" flipV="false" rot="0">
              <a:off x="63627" y="63500"/>
              <a:ext cx="2427351" cy="259334"/>
            </a:xfrm>
            <a:custGeom>
              <a:avLst/>
              <a:gdLst/>
              <a:ahLst/>
              <a:cxnLst/>
              <a:rect r="r" b="b" t="t" l="l"/>
              <a:pathLst>
                <a:path h="259334" w="2427351">
                  <a:moveTo>
                    <a:pt x="2423795" y="259207"/>
                  </a:moveTo>
                  <a:lnTo>
                    <a:pt x="3429" y="259207"/>
                  </a:lnTo>
                  <a:lnTo>
                    <a:pt x="0" y="259207"/>
                  </a:lnTo>
                  <a:lnTo>
                    <a:pt x="0" y="255651"/>
                  </a:lnTo>
                  <a:lnTo>
                    <a:pt x="0" y="3556"/>
                  </a:lnTo>
                  <a:lnTo>
                    <a:pt x="0" y="0"/>
                  </a:lnTo>
                  <a:lnTo>
                    <a:pt x="3556" y="0"/>
                  </a:lnTo>
                  <a:lnTo>
                    <a:pt x="2423795" y="0"/>
                  </a:lnTo>
                  <a:lnTo>
                    <a:pt x="2427351" y="0"/>
                  </a:lnTo>
                  <a:lnTo>
                    <a:pt x="2427351" y="3556"/>
                  </a:lnTo>
                  <a:lnTo>
                    <a:pt x="2427351" y="255778"/>
                  </a:lnTo>
                  <a:lnTo>
                    <a:pt x="2427351" y="259334"/>
                  </a:lnTo>
                  <a:lnTo>
                    <a:pt x="2423795" y="259334"/>
                  </a:lnTo>
                  <a:moveTo>
                    <a:pt x="2423795" y="252222"/>
                  </a:moveTo>
                  <a:lnTo>
                    <a:pt x="2423795" y="255778"/>
                  </a:lnTo>
                  <a:lnTo>
                    <a:pt x="2420239" y="255778"/>
                  </a:lnTo>
                  <a:lnTo>
                    <a:pt x="2420239" y="3556"/>
                  </a:lnTo>
                  <a:lnTo>
                    <a:pt x="2423795" y="3556"/>
                  </a:lnTo>
                  <a:lnTo>
                    <a:pt x="2423795" y="7112"/>
                  </a:lnTo>
                  <a:lnTo>
                    <a:pt x="3429" y="7112"/>
                  </a:lnTo>
                  <a:lnTo>
                    <a:pt x="3429" y="3556"/>
                  </a:lnTo>
                  <a:lnTo>
                    <a:pt x="6985" y="3556"/>
                  </a:lnTo>
                  <a:lnTo>
                    <a:pt x="6985" y="255778"/>
                  </a:lnTo>
                  <a:lnTo>
                    <a:pt x="3429" y="255778"/>
                  </a:lnTo>
                  <a:lnTo>
                    <a:pt x="3429" y="252222"/>
                  </a:lnTo>
                  <a:lnTo>
                    <a:pt x="2423795" y="252222"/>
                  </a:lnTo>
                  <a:close/>
                </a:path>
              </a:pathLst>
            </a:custGeom>
            <a:solidFill>
              <a:srgbClr val="525353"/>
            </a:solidFill>
          </p:spPr>
        </p:sp>
        <p:sp>
          <p:nvSpPr>
            <p:cNvPr name="Freeform 8" id="8"/>
            <p:cNvSpPr/>
            <p:nvPr/>
          </p:nvSpPr>
          <p:spPr>
            <a:xfrm flipH="false" flipV="false" rot="0">
              <a:off x="67056" y="808355"/>
              <a:ext cx="2420366" cy="7112"/>
            </a:xfrm>
            <a:custGeom>
              <a:avLst/>
              <a:gdLst/>
              <a:ahLst/>
              <a:cxnLst/>
              <a:rect r="r" b="b" t="t" l="l"/>
              <a:pathLst>
                <a:path h="7112" w="2420366">
                  <a:moveTo>
                    <a:pt x="0" y="0"/>
                  </a:moveTo>
                  <a:lnTo>
                    <a:pt x="2420366" y="0"/>
                  </a:lnTo>
                  <a:lnTo>
                    <a:pt x="2420366" y="7112"/>
                  </a:lnTo>
                  <a:lnTo>
                    <a:pt x="0" y="7112"/>
                  </a:lnTo>
                  <a:close/>
                </a:path>
              </a:pathLst>
            </a:custGeom>
            <a:solidFill>
              <a:srgbClr val="525353"/>
            </a:solidFill>
          </p:spPr>
        </p:sp>
        <p:sp>
          <p:nvSpPr>
            <p:cNvPr name="Freeform 9" id="9"/>
            <p:cNvSpPr/>
            <p:nvPr/>
          </p:nvSpPr>
          <p:spPr>
            <a:xfrm flipH="false" flipV="false" rot="0">
              <a:off x="67056" y="1054735"/>
              <a:ext cx="2420366" cy="7112"/>
            </a:xfrm>
            <a:custGeom>
              <a:avLst/>
              <a:gdLst/>
              <a:ahLst/>
              <a:cxnLst/>
              <a:rect r="r" b="b" t="t" l="l"/>
              <a:pathLst>
                <a:path h="7112" w="2420366">
                  <a:moveTo>
                    <a:pt x="0" y="0"/>
                  </a:moveTo>
                  <a:lnTo>
                    <a:pt x="2420366" y="0"/>
                  </a:lnTo>
                  <a:lnTo>
                    <a:pt x="2420366" y="7112"/>
                  </a:lnTo>
                  <a:lnTo>
                    <a:pt x="0" y="7112"/>
                  </a:lnTo>
                  <a:close/>
                </a:path>
              </a:pathLst>
            </a:custGeom>
            <a:solidFill>
              <a:srgbClr val="525353"/>
            </a:solidFill>
          </p:spPr>
        </p:sp>
        <p:sp>
          <p:nvSpPr>
            <p:cNvPr name="Freeform 10" id="10"/>
            <p:cNvSpPr/>
            <p:nvPr/>
          </p:nvSpPr>
          <p:spPr>
            <a:xfrm flipH="false" flipV="false" rot="0">
              <a:off x="67056" y="1301115"/>
              <a:ext cx="2420366" cy="6985"/>
            </a:xfrm>
            <a:custGeom>
              <a:avLst/>
              <a:gdLst/>
              <a:ahLst/>
              <a:cxnLst/>
              <a:rect r="r" b="b" t="t" l="l"/>
              <a:pathLst>
                <a:path h="6985" w="2420366">
                  <a:moveTo>
                    <a:pt x="0" y="0"/>
                  </a:moveTo>
                  <a:lnTo>
                    <a:pt x="2420366" y="0"/>
                  </a:lnTo>
                  <a:lnTo>
                    <a:pt x="2420366" y="6985"/>
                  </a:lnTo>
                  <a:lnTo>
                    <a:pt x="0" y="6985"/>
                  </a:lnTo>
                  <a:close/>
                </a:path>
              </a:pathLst>
            </a:custGeom>
            <a:solidFill>
              <a:srgbClr val="525353"/>
            </a:solidFill>
          </p:spPr>
        </p:sp>
        <p:sp>
          <p:nvSpPr>
            <p:cNvPr name="Freeform 11" id="11"/>
            <p:cNvSpPr/>
            <p:nvPr/>
          </p:nvSpPr>
          <p:spPr>
            <a:xfrm flipH="false" flipV="false" rot="0">
              <a:off x="67056" y="1547368"/>
              <a:ext cx="2420366" cy="7112"/>
            </a:xfrm>
            <a:custGeom>
              <a:avLst/>
              <a:gdLst/>
              <a:ahLst/>
              <a:cxnLst/>
              <a:rect r="r" b="b" t="t" l="l"/>
              <a:pathLst>
                <a:path h="7112" w="2420366">
                  <a:moveTo>
                    <a:pt x="0" y="0"/>
                  </a:moveTo>
                  <a:lnTo>
                    <a:pt x="2420366" y="0"/>
                  </a:lnTo>
                  <a:lnTo>
                    <a:pt x="2420366" y="7112"/>
                  </a:lnTo>
                  <a:lnTo>
                    <a:pt x="0" y="7112"/>
                  </a:lnTo>
                  <a:close/>
                </a:path>
              </a:pathLst>
            </a:custGeom>
            <a:solidFill>
              <a:srgbClr val="525353"/>
            </a:solidFill>
          </p:spPr>
        </p:sp>
        <p:sp>
          <p:nvSpPr>
            <p:cNvPr name="Freeform 12" id="12"/>
            <p:cNvSpPr/>
            <p:nvPr/>
          </p:nvSpPr>
          <p:spPr>
            <a:xfrm flipH="false" flipV="false" rot="0">
              <a:off x="67056" y="1793748"/>
              <a:ext cx="2420366" cy="7112"/>
            </a:xfrm>
            <a:custGeom>
              <a:avLst/>
              <a:gdLst/>
              <a:ahLst/>
              <a:cxnLst/>
              <a:rect r="r" b="b" t="t" l="l"/>
              <a:pathLst>
                <a:path h="7112" w="2420366">
                  <a:moveTo>
                    <a:pt x="0" y="0"/>
                  </a:moveTo>
                  <a:lnTo>
                    <a:pt x="2420366" y="0"/>
                  </a:lnTo>
                  <a:lnTo>
                    <a:pt x="2420366" y="7112"/>
                  </a:lnTo>
                  <a:lnTo>
                    <a:pt x="0" y="7112"/>
                  </a:lnTo>
                  <a:close/>
                </a:path>
              </a:pathLst>
            </a:custGeom>
            <a:solidFill>
              <a:srgbClr val="525353"/>
            </a:solidFill>
          </p:spPr>
        </p:sp>
        <p:sp>
          <p:nvSpPr>
            <p:cNvPr name="Freeform 13" id="13"/>
            <p:cNvSpPr/>
            <p:nvPr/>
          </p:nvSpPr>
          <p:spPr>
            <a:xfrm flipH="false" flipV="false" rot="0">
              <a:off x="67056" y="2040128"/>
              <a:ext cx="2420366" cy="7112"/>
            </a:xfrm>
            <a:custGeom>
              <a:avLst/>
              <a:gdLst/>
              <a:ahLst/>
              <a:cxnLst/>
              <a:rect r="r" b="b" t="t" l="l"/>
              <a:pathLst>
                <a:path h="7112" w="2420366">
                  <a:moveTo>
                    <a:pt x="0" y="0"/>
                  </a:moveTo>
                  <a:lnTo>
                    <a:pt x="2420366" y="0"/>
                  </a:lnTo>
                  <a:lnTo>
                    <a:pt x="2420366" y="7112"/>
                  </a:lnTo>
                  <a:lnTo>
                    <a:pt x="0" y="7112"/>
                  </a:lnTo>
                  <a:close/>
                </a:path>
              </a:pathLst>
            </a:custGeom>
            <a:solidFill>
              <a:srgbClr val="525353"/>
            </a:solidFill>
          </p:spPr>
        </p:sp>
        <p:sp>
          <p:nvSpPr>
            <p:cNvPr name="Freeform 14" id="14"/>
            <p:cNvSpPr/>
            <p:nvPr/>
          </p:nvSpPr>
          <p:spPr>
            <a:xfrm flipH="false" flipV="false" rot="0">
              <a:off x="67056" y="2286508"/>
              <a:ext cx="2420366" cy="7112"/>
            </a:xfrm>
            <a:custGeom>
              <a:avLst/>
              <a:gdLst/>
              <a:ahLst/>
              <a:cxnLst/>
              <a:rect r="r" b="b" t="t" l="l"/>
              <a:pathLst>
                <a:path h="7112" w="2420366">
                  <a:moveTo>
                    <a:pt x="0" y="0"/>
                  </a:moveTo>
                  <a:lnTo>
                    <a:pt x="2420366" y="0"/>
                  </a:lnTo>
                  <a:lnTo>
                    <a:pt x="2420366" y="7112"/>
                  </a:lnTo>
                  <a:lnTo>
                    <a:pt x="0" y="7112"/>
                  </a:lnTo>
                  <a:close/>
                </a:path>
              </a:pathLst>
            </a:custGeom>
            <a:solidFill>
              <a:srgbClr val="525353"/>
            </a:solidFill>
          </p:spPr>
        </p:sp>
        <p:sp>
          <p:nvSpPr>
            <p:cNvPr name="Freeform 15" id="15"/>
            <p:cNvSpPr/>
            <p:nvPr/>
          </p:nvSpPr>
          <p:spPr>
            <a:xfrm flipH="false" flipV="false" rot="0">
              <a:off x="67056" y="2532761"/>
              <a:ext cx="2420366" cy="7112"/>
            </a:xfrm>
            <a:custGeom>
              <a:avLst/>
              <a:gdLst/>
              <a:ahLst/>
              <a:cxnLst/>
              <a:rect r="r" b="b" t="t" l="l"/>
              <a:pathLst>
                <a:path h="7112" w="2420366">
                  <a:moveTo>
                    <a:pt x="0" y="0"/>
                  </a:moveTo>
                  <a:lnTo>
                    <a:pt x="2420366" y="0"/>
                  </a:lnTo>
                  <a:lnTo>
                    <a:pt x="2420366" y="7112"/>
                  </a:lnTo>
                  <a:lnTo>
                    <a:pt x="0" y="7112"/>
                  </a:lnTo>
                  <a:close/>
                </a:path>
              </a:pathLst>
            </a:custGeom>
            <a:solidFill>
              <a:srgbClr val="525353"/>
            </a:solidFill>
          </p:spPr>
        </p:sp>
        <p:sp>
          <p:nvSpPr>
            <p:cNvPr name="Freeform 16" id="16"/>
            <p:cNvSpPr/>
            <p:nvPr/>
          </p:nvSpPr>
          <p:spPr>
            <a:xfrm flipH="false" flipV="false" rot="0">
              <a:off x="1207516" y="319278"/>
              <a:ext cx="7112" cy="3938270"/>
            </a:xfrm>
            <a:custGeom>
              <a:avLst/>
              <a:gdLst/>
              <a:ahLst/>
              <a:cxnLst/>
              <a:rect r="r" b="b" t="t" l="l"/>
              <a:pathLst>
                <a:path h="3938270" w="7112">
                  <a:moveTo>
                    <a:pt x="7112" y="0"/>
                  </a:moveTo>
                  <a:lnTo>
                    <a:pt x="7112" y="3938270"/>
                  </a:lnTo>
                  <a:lnTo>
                    <a:pt x="0" y="3938270"/>
                  </a:lnTo>
                  <a:lnTo>
                    <a:pt x="0" y="0"/>
                  </a:lnTo>
                  <a:close/>
                </a:path>
              </a:pathLst>
            </a:custGeom>
            <a:solidFill>
              <a:srgbClr val="525353"/>
            </a:solidFill>
          </p:spPr>
        </p:sp>
        <p:sp>
          <p:nvSpPr>
            <p:cNvPr name="Freeform 17" id="17"/>
            <p:cNvSpPr/>
            <p:nvPr/>
          </p:nvSpPr>
          <p:spPr>
            <a:xfrm flipH="false" flipV="false" rot="0">
              <a:off x="63500" y="2779014"/>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18" id="18"/>
            <p:cNvSpPr/>
            <p:nvPr/>
          </p:nvSpPr>
          <p:spPr>
            <a:xfrm flipH="false" flipV="false" rot="0">
              <a:off x="63500" y="2531110"/>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19" id="19"/>
            <p:cNvSpPr/>
            <p:nvPr/>
          </p:nvSpPr>
          <p:spPr>
            <a:xfrm flipH="false" flipV="false" rot="0">
              <a:off x="63500" y="2286381"/>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20" id="20"/>
            <p:cNvSpPr/>
            <p:nvPr/>
          </p:nvSpPr>
          <p:spPr>
            <a:xfrm flipH="false" flipV="false" rot="0">
              <a:off x="63500" y="2040001"/>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21" id="21"/>
            <p:cNvSpPr/>
            <p:nvPr/>
          </p:nvSpPr>
          <p:spPr>
            <a:xfrm flipH="false" flipV="false" rot="0">
              <a:off x="63500" y="1793748"/>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22" id="22"/>
            <p:cNvSpPr/>
            <p:nvPr/>
          </p:nvSpPr>
          <p:spPr>
            <a:xfrm flipH="false" flipV="false" rot="0">
              <a:off x="63500" y="1547368"/>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23" id="23"/>
            <p:cNvSpPr/>
            <p:nvPr/>
          </p:nvSpPr>
          <p:spPr>
            <a:xfrm flipH="false" flipV="false" rot="0">
              <a:off x="63500" y="1300988"/>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24" id="24"/>
            <p:cNvSpPr/>
            <p:nvPr/>
          </p:nvSpPr>
          <p:spPr>
            <a:xfrm flipH="false" flipV="false" rot="0">
              <a:off x="63500" y="1054608"/>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683"/>
                  </a:lnTo>
                  <a:lnTo>
                    <a:pt x="2423922" y="3683"/>
                  </a:lnTo>
                  <a:lnTo>
                    <a:pt x="2423922" y="7239"/>
                  </a:lnTo>
                  <a:lnTo>
                    <a:pt x="3556" y="7239"/>
                  </a:lnTo>
                  <a:lnTo>
                    <a:pt x="3556" y="3683"/>
                  </a:lnTo>
                  <a:lnTo>
                    <a:pt x="7112" y="3683"/>
                  </a:lnTo>
                  <a:lnTo>
                    <a:pt x="7112" y="250063"/>
                  </a:lnTo>
                  <a:lnTo>
                    <a:pt x="3556" y="250063"/>
                  </a:lnTo>
                  <a:lnTo>
                    <a:pt x="3556" y="246507"/>
                  </a:lnTo>
                  <a:lnTo>
                    <a:pt x="2423922" y="246507"/>
                  </a:lnTo>
                  <a:close/>
                </a:path>
              </a:pathLst>
            </a:custGeom>
            <a:solidFill>
              <a:srgbClr val="525353"/>
            </a:solidFill>
          </p:spPr>
        </p:sp>
        <p:sp>
          <p:nvSpPr>
            <p:cNvPr name="Freeform 25" id="25"/>
            <p:cNvSpPr/>
            <p:nvPr/>
          </p:nvSpPr>
          <p:spPr>
            <a:xfrm flipH="false" flipV="false" rot="0">
              <a:off x="63500" y="808355"/>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26" id="26"/>
            <p:cNvSpPr/>
            <p:nvPr/>
          </p:nvSpPr>
          <p:spPr>
            <a:xfrm flipH="false" flipV="false" rot="0">
              <a:off x="63500" y="315595"/>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683"/>
                  </a:lnTo>
                  <a:lnTo>
                    <a:pt x="2423922" y="3683"/>
                  </a:lnTo>
                  <a:lnTo>
                    <a:pt x="2423922" y="7239"/>
                  </a:lnTo>
                  <a:lnTo>
                    <a:pt x="3556" y="7239"/>
                  </a:lnTo>
                  <a:lnTo>
                    <a:pt x="3556" y="3683"/>
                  </a:lnTo>
                  <a:lnTo>
                    <a:pt x="7112" y="3683"/>
                  </a:lnTo>
                  <a:lnTo>
                    <a:pt x="7112" y="250063"/>
                  </a:lnTo>
                  <a:lnTo>
                    <a:pt x="3556" y="250063"/>
                  </a:lnTo>
                  <a:lnTo>
                    <a:pt x="3556" y="246507"/>
                  </a:lnTo>
                  <a:lnTo>
                    <a:pt x="2423922" y="246507"/>
                  </a:lnTo>
                  <a:close/>
                </a:path>
              </a:pathLst>
            </a:custGeom>
            <a:solidFill>
              <a:srgbClr val="525353"/>
            </a:solidFill>
          </p:spPr>
        </p:sp>
        <p:sp>
          <p:nvSpPr>
            <p:cNvPr name="Freeform 27" id="27"/>
            <p:cNvSpPr/>
            <p:nvPr/>
          </p:nvSpPr>
          <p:spPr>
            <a:xfrm flipH="false" flipV="false" rot="0">
              <a:off x="63500" y="561975"/>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28" id="28"/>
            <p:cNvSpPr/>
            <p:nvPr/>
          </p:nvSpPr>
          <p:spPr>
            <a:xfrm flipH="false" flipV="false" rot="0">
              <a:off x="63500" y="3023743"/>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29" id="29"/>
            <p:cNvSpPr/>
            <p:nvPr/>
          </p:nvSpPr>
          <p:spPr>
            <a:xfrm flipH="false" flipV="false" rot="0">
              <a:off x="63500" y="3268472"/>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sp>
          <p:nvSpPr>
            <p:cNvPr name="Freeform 30" id="30"/>
            <p:cNvSpPr/>
            <p:nvPr/>
          </p:nvSpPr>
          <p:spPr>
            <a:xfrm flipH="false" flipV="false" rot="0">
              <a:off x="63500" y="3514852"/>
              <a:ext cx="2427478" cy="499745"/>
            </a:xfrm>
            <a:custGeom>
              <a:avLst/>
              <a:gdLst/>
              <a:ahLst/>
              <a:cxnLst/>
              <a:rect r="r" b="b" t="t" l="l"/>
              <a:pathLst>
                <a:path h="499745" w="2427478">
                  <a:moveTo>
                    <a:pt x="2423922" y="499745"/>
                  </a:moveTo>
                  <a:lnTo>
                    <a:pt x="3556" y="499745"/>
                  </a:lnTo>
                  <a:lnTo>
                    <a:pt x="0" y="499745"/>
                  </a:lnTo>
                  <a:lnTo>
                    <a:pt x="0" y="496189"/>
                  </a:lnTo>
                  <a:lnTo>
                    <a:pt x="0" y="3556"/>
                  </a:lnTo>
                  <a:lnTo>
                    <a:pt x="0" y="0"/>
                  </a:lnTo>
                  <a:lnTo>
                    <a:pt x="3556" y="0"/>
                  </a:lnTo>
                  <a:lnTo>
                    <a:pt x="2423922" y="0"/>
                  </a:lnTo>
                  <a:lnTo>
                    <a:pt x="2427478" y="0"/>
                  </a:lnTo>
                  <a:lnTo>
                    <a:pt x="2427478" y="3556"/>
                  </a:lnTo>
                  <a:lnTo>
                    <a:pt x="2427478" y="496189"/>
                  </a:lnTo>
                  <a:lnTo>
                    <a:pt x="2427478" y="499745"/>
                  </a:lnTo>
                  <a:lnTo>
                    <a:pt x="2423922" y="499745"/>
                  </a:lnTo>
                  <a:moveTo>
                    <a:pt x="2423922" y="492633"/>
                  </a:moveTo>
                  <a:lnTo>
                    <a:pt x="2423922" y="496189"/>
                  </a:lnTo>
                  <a:lnTo>
                    <a:pt x="2420366" y="496189"/>
                  </a:lnTo>
                  <a:lnTo>
                    <a:pt x="2420366" y="3556"/>
                  </a:lnTo>
                  <a:lnTo>
                    <a:pt x="2423922" y="3556"/>
                  </a:lnTo>
                  <a:lnTo>
                    <a:pt x="2423922" y="7112"/>
                  </a:lnTo>
                  <a:lnTo>
                    <a:pt x="3556" y="7112"/>
                  </a:lnTo>
                  <a:lnTo>
                    <a:pt x="3556" y="3556"/>
                  </a:lnTo>
                  <a:lnTo>
                    <a:pt x="7112" y="3556"/>
                  </a:lnTo>
                  <a:lnTo>
                    <a:pt x="7112" y="496189"/>
                  </a:lnTo>
                  <a:lnTo>
                    <a:pt x="3556" y="496189"/>
                  </a:lnTo>
                  <a:lnTo>
                    <a:pt x="3556" y="492633"/>
                  </a:lnTo>
                  <a:lnTo>
                    <a:pt x="2423922" y="492633"/>
                  </a:lnTo>
                  <a:close/>
                </a:path>
              </a:pathLst>
            </a:custGeom>
            <a:solidFill>
              <a:srgbClr val="525353"/>
            </a:solidFill>
          </p:spPr>
        </p:sp>
        <p:sp>
          <p:nvSpPr>
            <p:cNvPr name="Freeform 31" id="31"/>
            <p:cNvSpPr/>
            <p:nvPr/>
          </p:nvSpPr>
          <p:spPr>
            <a:xfrm flipH="false" flipV="false" rot="0">
              <a:off x="63500" y="4007485"/>
              <a:ext cx="2427478" cy="253492"/>
            </a:xfrm>
            <a:custGeom>
              <a:avLst/>
              <a:gdLst/>
              <a:ahLst/>
              <a:cxnLst/>
              <a:rect r="r" b="b" t="t" l="l"/>
              <a:pathLst>
                <a:path h="253492" w="2427478">
                  <a:moveTo>
                    <a:pt x="2423922" y="253492"/>
                  </a:moveTo>
                  <a:lnTo>
                    <a:pt x="3556" y="253492"/>
                  </a:lnTo>
                  <a:lnTo>
                    <a:pt x="0" y="253492"/>
                  </a:lnTo>
                  <a:lnTo>
                    <a:pt x="0" y="249936"/>
                  </a:lnTo>
                  <a:lnTo>
                    <a:pt x="0" y="3556"/>
                  </a:lnTo>
                  <a:lnTo>
                    <a:pt x="0" y="0"/>
                  </a:lnTo>
                  <a:lnTo>
                    <a:pt x="3556" y="0"/>
                  </a:lnTo>
                  <a:lnTo>
                    <a:pt x="2423922" y="0"/>
                  </a:lnTo>
                  <a:lnTo>
                    <a:pt x="2427478" y="0"/>
                  </a:lnTo>
                  <a:lnTo>
                    <a:pt x="2427478" y="3556"/>
                  </a:lnTo>
                  <a:lnTo>
                    <a:pt x="2427478" y="249936"/>
                  </a:lnTo>
                  <a:lnTo>
                    <a:pt x="2427478" y="253492"/>
                  </a:lnTo>
                  <a:lnTo>
                    <a:pt x="2423922" y="253492"/>
                  </a:lnTo>
                  <a:moveTo>
                    <a:pt x="2423922" y="246380"/>
                  </a:moveTo>
                  <a:lnTo>
                    <a:pt x="2423922" y="249936"/>
                  </a:lnTo>
                  <a:lnTo>
                    <a:pt x="2420366" y="249936"/>
                  </a:lnTo>
                  <a:lnTo>
                    <a:pt x="2420366" y="3556"/>
                  </a:lnTo>
                  <a:lnTo>
                    <a:pt x="2423922" y="3556"/>
                  </a:lnTo>
                  <a:lnTo>
                    <a:pt x="2423922" y="7112"/>
                  </a:lnTo>
                  <a:lnTo>
                    <a:pt x="3556" y="7112"/>
                  </a:lnTo>
                  <a:lnTo>
                    <a:pt x="3556" y="3556"/>
                  </a:lnTo>
                  <a:lnTo>
                    <a:pt x="7112" y="3556"/>
                  </a:lnTo>
                  <a:lnTo>
                    <a:pt x="7112" y="249936"/>
                  </a:lnTo>
                  <a:lnTo>
                    <a:pt x="3556" y="249936"/>
                  </a:lnTo>
                  <a:lnTo>
                    <a:pt x="3556" y="246380"/>
                  </a:lnTo>
                  <a:lnTo>
                    <a:pt x="2423922" y="246380"/>
                  </a:lnTo>
                  <a:close/>
                </a:path>
              </a:pathLst>
            </a:custGeom>
            <a:solidFill>
              <a:srgbClr val="525353"/>
            </a:solidFill>
          </p:spPr>
        </p:sp>
      </p:grpSp>
      <p:grpSp>
        <p:nvGrpSpPr>
          <p:cNvPr name="Group 32" id="32"/>
          <p:cNvGrpSpPr>
            <a:grpSpLocks noChangeAspect="true"/>
          </p:cNvGrpSpPr>
          <p:nvPr/>
        </p:nvGrpSpPr>
        <p:grpSpPr>
          <a:xfrm rot="0">
            <a:off x="5507860" y="180003"/>
            <a:ext cx="5032600" cy="275530"/>
            <a:chOff x="0" y="0"/>
            <a:chExt cx="5032604" cy="275526"/>
          </a:xfrm>
        </p:grpSpPr>
        <p:sp>
          <p:nvSpPr>
            <p:cNvPr name="Freeform 33" id="33"/>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grpSp>
        <p:nvGrpSpPr>
          <p:cNvPr name="Group 34" id="34"/>
          <p:cNvGrpSpPr>
            <a:grpSpLocks noChangeAspect="true"/>
          </p:cNvGrpSpPr>
          <p:nvPr/>
        </p:nvGrpSpPr>
        <p:grpSpPr>
          <a:xfrm rot="0">
            <a:off x="5507860" y="2662580"/>
            <a:ext cx="5032600" cy="275530"/>
            <a:chOff x="0" y="0"/>
            <a:chExt cx="5032604" cy="275526"/>
          </a:xfrm>
        </p:grpSpPr>
        <p:sp>
          <p:nvSpPr>
            <p:cNvPr name="Freeform 35" id="35"/>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sp>
        <p:nvSpPr>
          <p:cNvPr name="Freeform 36" id="36"/>
          <p:cNvSpPr/>
          <p:nvPr/>
        </p:nvSpPr>
        <p:spPr>
          <a:xfrm flipH="false" flipV="false" rot="0">
            <a:off x="5440670" y="5444080"/>
            <a:ext cx="5166998" cy="1174633"/>
          </a:xfrm>
          <a:custGeom>
            <a:avLst/>
            <a:gdLst/>
            <a:ahLst/>
            <a:cxnLst/>
            <a:rect r="r" b="b" t="t" l="l"/>
            <a:pathLst>
              <a:path h="1174633" w="5166998">
                <a:moveTo>
                  <a:pt x="0" y="0"/>
                </a:moveTo>
                <a:lnTo>
                  <a:pt x="5166999" y="0"/>
                </a:lnTo>
                <a:lnTo>
                  <a:pt x="5166999" y="1174633"/>
                </a:lnTo>
                <a:lnTo>
                  <a:pt x="0" y="117463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37" id="37"/>
          <p:cNvSpPr/>
          <p:nvPr/>
        </p:nvSpPr>
        <p:spPr>
          <a:xfrm flipH="false" flipV="false" rot="0">
            <a:off x="5440670" y="1386421"/>
            <a:ext cx="5166998" cy="1016470"/>
          </a:xfrm>
          <a:custGeom>
            <a:avLst/>
            <a:gdLst/>
            <a:ahLst/>
            <a:cxnLst/>
            <a:rect r="r" b="b" t="t" l="l"/>
            <a:pathLst>
              <a:path h="1016470" w="5166998">
                <a:moveTo>
                  <a:pt x="0" y="0"/>
                </a:moveTo>
                <a:lnTo>
                  <a:pt x="5166999" y="0"/>
                </a:lnTo>
                <a:lnTo>
                  <a:pt x="5166999" y="1016470"/>
                </a:lnTo>
                <a:lnTo>
                  <a:pt x="0" y="1016470"/>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38" id="38"/>
          <p:cNvSpPr/>
          <p:nvPr/>
        </p:nvSpPr>
        <p:spPr>
          <a:xfrm flipH="false" flipV="false" rot="0">
            <a:off x="5437994" y="3063859"/>
            <a:ext cx="5172637" cy="2232079"/>
          </a:xfrm>
          <a:custGeom>
            <a:avLst/>
            <a:gdLst/>
            <a:ahLst/>
            <a:cxnLst/>
            <a:rect r="r" b="b" t="t" l="l"/>
            <a:pathLst>
              <a:path h="2232079" w="5172637">
                <a:moveTo>
                  <a:pt x="0" y="0"/>
                </a:moveTo>
                <a:lnTo>
                  <a:pt x="5172637" y="0"/>
                </a:lnTo>
                <a:lnTo>
                  <a:pt x="5172637" y="2232079"/>
                </a:lnTo>
                <a:lnTo>
                  <a:pt x="0" y="2232079"/>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TextBox 39" id="39"/>
          <p:cNvSpPr txBox="true"/>
          <p:nvPr/>
        </p:nvSpPr>
        <p:spPr>
          <a:xfrm rot="0">
            <a:off x="2565702" y="7224017"/>
            <a:ext cx="2085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- 4 -</a:t>
            </a:r>
          </a:p>
        </p:txBody>
      </p:sp>
      <p:sp>
        <p:nvSpPr>
          <p:cNvPr name="TextBox 40" id="40"/>
          <p:cNvSpPr txBox="true"/>
          <p:nvPr/>
        </p:nvSpPr>
        <p:spPr>
          <a:xfrm rot="0">
            <a:off x="358445" y="6735623"/>
            <a:ext cx="4179837" cy="184747"/>
          </a:xfrm>
          <a:prstGeom prst="rect">
            <a:avLst/>
          </a:prstGeom>
        </p:spPr>
        <p:txBody>
          <a:bodyPr anchor="t" rtlCol="false" tIns="0" lIns="0" bIns="0" rIns="0">
            <a:spAutoFit/>
          </a:bodyPr>
          <a:lstStyle/>
          <a:p>
            <a:pPr algn="l">
              <a:lnSpc>
                <a:spcPts val="1400"/>
              </a:lnSpc>
            </a:pPr>
            <a:r>
              <a:rPr lang="en-US" b="true" sz="1000">
                <a:solidFill>
                  <a:srgbClr val="000204"/>
                </a:solidFill>
                <a:latin typeface="Roboto 1 Medium"/>
                <a:ea typeface="Roboto 1 Medium"/>
                <a:cs typeface="Roboto 1 Medium"/>
                <a:sym typeface="Roboto 1 Medium"/>
              </a:rPr>
              <a:t>Use proteção auditiva quando a pressão sonora for superior a 85 dB(A). </a:t>
            </a:r>
          </a:p>
        </p:txBody>
      </p:sp>
      <p:sp>
        <p:nvSpPr>
          <p:cNvPr name="TextBox 41" id="41"/>
          <p:cNvSpPr txBox="true"/>
          <p:nvPr/>
        </p:nvSpPr>
        <p:spPr>
          <a:xfrm rot="0">
            <a:off x="147838" y="5470931"/>
            <a:ext cx="4574172" cy="739359"/>
          </a:xfrm>
          <a:prstGeom prst="rect">
            <a:avLst/>
          </a:prstGeom>
        </p:spPr>
        <p:txBody>
          <a:bodyPr anchor="t" rtlCol="false" tIns="0" lIns="0" bIns="0" rIns="0">
            <a:spAutoFit/>
          </a:bodyPr>
          <a:lstStyle/>
          <a:p>
            <a:pPr algn="l">
              <a:lnSpc>
                <a:spcPts val="1996"/>
              </a:lnSpc>
            </a:pPr>
            <a:r>
              <a:rPr lang="en-US" sz="1000">
                <a:solidFill>
                  <a:srgbClr val="231F20"/>
                </a:solidFill>
                <a:latin typeface="Roboto 3"/>
                <a:ea typeface="Roboto 3"/>
                <a:cs typeface="Roboto 3"/>
                <a:sym typeface="Roboto 3"/>
              </a:rPr>
              <a:t>Valores de emissão de ruído medidos de acordo com o padrão relevante. (K=3) Nível de pressão acústica LpA 90,3 dB(A) Nível de potência acústica LwA 101,3 dB(A) </a:t>
            </a:r>
          </a:p>
        </p:txBody>
      </p:sp>
      <p:sp>
        <p:nvSpPr>
          <p:cNvPr name="TextBox 42" id="42"/>
          <p:cNvSpPr txBox="true"/>
          <p:nvPr/>
        </p:nvSpPr>
        <p:spPr>
          <a:xfrm rot="0">
            <a:off x="7922047" y="7224017"/>
            <a:ext cx="2085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- 5 -</a:t>
            </a:r>
          </a:p>
        </p:txBody>
      </p:sp>
      <p:sp>
        <p:nvSpPr>
          <p:cNvPr name="TextBox 43" id="43"/>
          <p:cNvSpPr txBox="true"/>
          <p:nvPr/>
        </p:nvSpPr>
        <p:spPr>
          <a:xfrm rot="0">
            <a:off x="5504183" y="543258"/>
            <a:ext cx="3676717" cy="7657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 Remova todos os itens da embalagem. · Verifique se o conteúdo da embalagem está completo. · Verifique o aparelho e todos os acessórios quanto a danos. · Não descarte a embalagem até o final do período de garantia. </a:t>
            </a:r>
          </a:p>
        </p:txBody>
      </p:sp>
      <p:sp>
        <p:nvSpPr>
          <p:cNvPr name="TextBox 44" id="44"/>
          <p:cNvSpPr txBox="true"/>
          <p:nvPr/>
        </p:nvSpPr>
        <p:spPr>
          <a:xfrm rot="0">
            <a:off x="5719258" y="1822409"/>
            <a:ext cx="4713665" cy="384772"/>
          </a:xfrm>
          <a:prstGeom prst="rect">
            <a:avLst/>
          </a:prstGeom>
        </p:spPr>
        <p:txBody>
          <a:bodyPr anchor="t" rtlCol="false" tIns="0" lIns="0" bIns="0" rIns="0">
            <a:spAutoFit/>
          </a:bodyPr>
          <a:lstStyle/>
          <a:p>
            <a:pPr algn="l">
              <a:lnSpc>
                <a:spcPts val="1500"/>
              </a:lnSpc>
            </a:pPr>
            <a:r>
              <a:rPr lang="en-US" b="true" sz="1000">
                <a:solidFill>
                  <a:srgbClr val="231F20"/>
                </a:solidFill>
                <a:latin typeface="Roboto 1 Medium"/>
                <a:ea typeface="Roboto 1 Medium"/>
                <a:cs typeface="Roboto 1 Medium"/>
                <a:sym typeface="Roboto 1 Medium"/>
              </a:rPr>
              <a:t>Os itens de embalagem não são brinquedos. As crianças não devem brincar com sacos de plástico. Risco de asfixia! </a:t>
            </a:r>
          </a:p>
        </p:txBody>
      </p:sp>
      <p:sp>
        <p:nvSpPr>
          <p:cNvPr name="TextBox 45" id="45"/>
          <p:cNvSpPr txBox="true"/>
          <p:nvPr/>
        </p:nvSpPr>
        <p:spPr>
          <a:xfrm rot="0">
            <a:off x="5706751" y="5882840"/>
            <a:ext cx="4750422" cy="575272"/>
          </a:xfrm>
          <a:prstGeom prst="rect">
            <a:avLst/>
          </a:prstGeom>
        </p:spPr>
        <p:txBody>
          <a:bodyPr anchor="t" rtlCol="false" tIns="0" lIns="0" bIns="0" rIns="0">
            <a:spAutoFit/>
          </a:bodyPr>
          <a:lstStyle/>
          <a:p>
            <a:pPr algn="l">
              <a:lnSpc>
                <a:spcPts val="1500"/>
              </a:lnSpc>
            </a:pPr>
            <a:r>
              <a:rPr lang="en-US" b="true" sz="1000">
                <a:solidFill>
                  <a:srgbClr val="231F20"/>
                </a:solidFill>
                <a:latin typeface="Roboto 1 Medium"/>
                <a:ea typeface="Roboto 1 Medium"/>
                <a:cs typeface="Roboto 1 Medium"/>
                <a:sym typeface="Roboto 1 Medium"/>
              </a:rPr>
              <a:t>Leia atentamente todos os avisos de segurança e instruções. O não cumprimento de todas as recomendações pode resultar em choque elétrico, incêndio e/ou ferimentos graves. </a:t>
            </a:r>
          </a:p>
        </p:txBody>
      </p:sp>
      <p:sp>
        <p:nvSpPr>
          <p:cNvPr name="TextBox 46" id="46"/>
          <p:cNvSpPr txBox="true"/>
          <p:nvPr/>
        </p:nvSpPr>
        <p:spPr>
          <a:xfrm rot="0">
            <a:off x="5564857" y="3182264"/>
            <a:ext cx="287512" cy="113062"/>
          </a:xfrm>
          <a:prstGeom prst="rect">
            <a:avLst/>
          </a:prstGeom>
        </p:spPr>
        <p:txBody>
          <a:bodyPr anchor="t" rtlCol="false" tIns="0" lIns="0" bIns="0" rIns="0">
            <a:spAutoFit/>
          </a:bodyPr>
          <a:lstStyle/>
          <a:p>
            <a:pPr algn="l">
              <a:lnSpc>
                <a:spcPts val="842"/>
              </a:lnSpc>
            </a:pPr>
            <a:r>
              <a:rPr lang="en-US" b="true" sz="601">
                <a:solidFill>
                  <a:srgbClr val="000204"/>
                </a:solidFill>
                <a:latin typeface="Roboto 1 Medium"/>
                <a:ea typeface="Roboto 1 Medium"/>
                <a:cs typeface="Roboto 1 Medium"/>
                <a:sym typeface="Roboto 1 Medium"/>
              </a:rPr>
              <a:t>Símbolo</a:t>
            </a:r>
          </a:p>
        </p:txBody>
      </p:sp>
      <p:sp>
        <p:nvSpPr>
          <p:cNvPr name="TextBox 47" id="47"/>
          <p:cNvSpPr txBox="true"/>
          <p:nvPr/>
        </p:nvSpPr>
        <p:spPr>
          <a:xfrm rot="0">
            <a:off x="6152569" y="3182264"/>
            <a:ext cx="347967" cy="113062"/>
          </a:xfrm>
          <a:prstGeom prst="rect">
            <a:avLst/>
          </a:prstGeom>
        </p:spPr>
        <p:txBody>
          <a:bodyPr anchor="t" rtlCol="false" tIns="0" lIns="0" bIns="0" rIns="0">
            <a:spAutoFit/>
          </a:bodyPr>
          <a:lstStyle/>
          <a:p>
            <a:pPr algn="l">
              <a:lnSpc>
                <a:spcPts val="842"/>
              </a:lnSpc>
            </a:pPr>
            <a:r>
              <a:rPr lang="en-US" b="true" sz="601">
                <a:solidFill>
                  <a:srgbClr val="000204"/>
                </a:solidFill>
                <a:latin typeface="Roboto 1 Medium"/>
                <a:ea typeface="Roboto 1 Medium"/>
                <a:cs typeface="Roboto 1 Medium"/>
                <a:sym typeface="Roboto 1 Medium"/>
              </a:rPr>
              <a:t>Descrição</a:t>
            </a:r>
          </a:p>
        </p:txBody>
      </p:sp>
      <p:sp>
        <p:nvSpPr>
          <p:cNvPr name="TextBox 48" id="48"/>
          <p:cNvSpPr txBox="true"/>
          <p:nvPr/>
        </p:nvSpPr>
        <p:spPr>
          <a:xfrm rot="0">
            <a:off x="8302952" y="3182264"/>
            <a:ext cx="691829" cy="113062"/>
          </a:xfrm>
          <a:prstGeom prst="rect">
            <a:avLst/>
          </a:prstGeom>
        </p:spPr>
        <p:txBody>
          <a:bodyPr anchor="t" rtlCol="false" tIns="0" lIns="0" bIns="0" rIns="0">
            <a:spAutoFit/>
          </a:bodyPr>
          <a:lstStyle/>
          <a:p>
            <a:pPr algn="l">
              <a:lnSpc>
                <a:spcPts val="842"/>
              </a:lnSpc>
            </a:pPr>
            <a:r>
              <a:rPr lang="en-US" b="true" sz="601">
                <a:solidFill>
                  <a:srgbClr val="000204"/>
                </a:solidFill>
                <a:latin typeface="Roboto 1 Medium"/>
                <a:ea typeface="Roboto 1 Medium"/>
                <a:cs typeface="Roboto 1 Medium"/>
                <a:sym typeface="Roboto 1 Medium"/>
              </a:rPr>
              <a:t>Legenda explicativa</a:t>
            </a:r>
          </a:p>
        </p:txBody>
      </p:sp>
      <p:sp>
        <p:nvSpPr>
          <p:cNvPr name="TextBox 49" id="49"/>
          <p:cNvSpPr txBox="true"/>
          <p:nvPr/>
        </p:nvSpPr>
        <p:spPr>
          <a:xfrm rot="0">
            <a:off x="6076893" y="4480360"/>
            <a:ext cx="502358" cy="164316"/>
          </a:xfrm>
          <a:prstGeom prst="rect">
            <a:avLst/>
          </a:prstGeom>
        </p:spPr>
        <p:txBody>
          <a:bodyPr anchor="t" rtlCol="false" tIns="0" lIns="0" bIns="0" rIns="0">
            <a:spAutoFit/>
          </a:bodyPr>
          <a:lstStyle/>
          <a:p>
            <a:pPr algn="ctr">
              <a:lnSpc>
                <a:spcPts val="601"/>
              </a:lnSpc>
            </a:pPr>
            <a:r>
              <a:rPr lang="en-US" b="true" sz="501">
                <a:solidFill>
                  <a:srgbClr val="000204"/>
                </a:solidFill>
                <a:latin typeface="Roboto 1 Medium"/>
                <a:ea typeface="Roboto 1 Medium"/>
                <a:cs typeface="Roboto 1 Medium"/>
                <a:sym typeface="Roboto 1 Medium"/>
              </a:rPr>
              <a:t>Proteja o produto do fogo</a:t>
            </a:r>
          </a:p>
        </p:txBody>
      </p:sp>
      <p:sp>
        <p:nvSpPr>
          <p:cNvPr name="TextBox 50" id="50"/>
          <p:cNvSpPr txBox="true"/>
          <p:nvPr/>
        </p:nvSpPr>
        <p:spPr>
          <a:xfrm rot="0">
            <a:off x="6074607" y="3984374"/>
            <a:ext cx="506959" cy="97393"/>
          </a:xfrm>
          <a:prstGeom prst="rect">
            <a:avLst/>
          </a:prstGeom>
        </p:spPr>
        <p:txBody>
          <a:bodyPr anchor="t" rtlCol="false" tIns="0" lIns="0" bIns="0" rIns="0">
            <a:spAutoFit/>
          </a:bodyPr>
          <a:lstStyle/>
          <a:p>
            <a:pPr algn="l">
              <a:lnSpc>
                <a:spcPts val="702"/>
              </a:lnSpc>
            </a:pPr>
            <a:r>
              <a:rPr lang="en-US" b="true" sz="501">
                <a:solidFill>
                  <a:srgbClr val="000204"/>
                </a:solidFill>
                <a:latin typeface="Roboto 1 Medium"/>
                <a:ea typeface="Roboto 1 Medium"/>
                <a:cs typeface="Roboto 1 Medium"/>
                <a:sym typeface="Roboto 1 Medium"/>
              </a:rPr>
              <a:t>Cuidado/Atenção</a:t>
            </a:r>
          </a:p>
        </p:txBody>
      </p:sp>
      <p:sp>
        <p:nvSpPr>
          <p:cNvPr name="TextBox 51" id="51"/>
          <p:cNvSpPr txBox="true"/>
          <p:nvPr/>
        </p:nvSpPr>
        <p:spPr>
          <a:xfrm rot="0">
            <a:off x="6067139" y="5005035"/>
            <a:ext cx="541763" cy="87868"/>
          </a:xfrm>
          <a:prstGeom prst="rect">
            <a:avLst/>
          </a:prstGeom>
        </p:spPr>
        <p:txBody>
          <a:bodyPr anchor="t" rtlCol="false" tIns="0" lIns="0" bIns="0" rIns="0">
            <a:spAutoFit/>
          </a:bodyPr>
          <a:lstStyle/>
          <a:p>
            <a:pPr algn="l">
              <a:lnSpc>
                <a:spcPts val="601"/>
              </a:lnSpc>
            </a:pPr>
            <a:r>
              <a:rPr lang="en-US" b="true" sz="501">
                <a:solidFill>
                  <a:srgbClr val="000204"/>
                </a:solidFill>
                <a:latin typeface="Roboto 1 Medium"/>
                <a:ea typeface="Roboto 1 Medium"/>
                <a:cs typeface="Roboto 1 Medium"/>
                <a:sym typeface="Roboto 1 Medium"/>
              </a:rPr>
              <a:t>Uso em ambientes</a:t>
            </a:r>
          </a:p>
        </p:txBody>
      </p:sp>
      <p:sp>
        <p:nvSpPr>
          <p:cNvPr name="TextBox 52" id="52"/>
          <p:cNvSpPr txBox="true"/>
          <p:nvPr/>
        </p:nvSpPr>
        <p:spPr>
          <a:xfrm rot="0">
            <a:off x="6215872" y="5081473"/>
            <a:ext cx="238325" cy="87868"/>
          </a:xfrm>
          <a:prstGeom prst="rect">
            <a:avLst/>
          </a:prstGeom>
        </p:spPr>
        <p:txBody>
          <a:bodyPr anchor="t" rtlCol="false" tIns="0" lIns="0" bIns="0" rIns="0">
            <a:spAutoFit/>
          </a:bodyPr>
          <a:lstStyle/>
          <a:p>
            <a:pPr algn="l">
              <a:lnSpc>
                <a:spcPts val="601"/>
              </a:lnSpc>
            </a:pPr>
            <a:r>
              <a:rPr lang="en-US" b="true" sz="501">
                <a:solidFill>
                  <a:srgbClr val="000204"/>
                </a:solidFill>
                <a:latin typeface="Roboto 1 Medium"/>
                <a:ea typeface="Roboto 1 Medium"/>
                <a:cs typeface="Roboto 1 Medium"/>
                <a:sym typeface="Roboto 1 Medium"/>
              </a:rPr>
              <a:t>internos</a:t>
            </a:r>
          </a:p>
        </p:txBody>
      </p:sp>
      <p:sp>
        <p:nvSpPr>
          <p:cNvPr name="TextBox 53" id="53"/>
          <p:cNvSpPr txBox="true"/>
          <p:nvPr/>
        </p:nvSpPr>
        <p:spPr>
          <a:xfrm rot="0">
            <a:off x="6009913" y="3467148"/>
            <a:ext cx="638956" cy="97393"/>
          </a:xfrm>
          <a:prstGeom prst="rect">
            <a:avLst/>
          </a:prstGeom>
        </p:spPr>
        <p:txBody>
          <a:bodyPr anchor="t" rtlCol="false" tIns="0" lIns="0" bIns="0" rIns="0">
            <a:spAutoFit/>
          </a:bodyPr>
          <a:lstStyle/>
          <a:p>
            <a:pPr algn="l">
              <a:lnSpc>
                <a:spcPts val="702"/>
              </a:lnSpc>
            </a:pPr>
            <a:r>
              <a:rPr lang="en-US" b="true" sz="501">
                <a:solidFill>
                  <a:srgbClr val="000204"/>
                </a:solidFill>
                <a:latin typeface="Roboto 1 Medium"/>
                <a:ea typeface="Roboto 1 Medium"/>
                <a:cs typeface="Roboto 1 Medium"/>
                <a:sym typeface="Roboto 1 Medium"/>
              </a:rPr>
              <a:t>Equipamento classe II</a:t>
            </a:r>
          </a:p>
        </p:txBody>
      </p:sp>
      <p:sp>
        <p:nvSpPr>
          <p:cNvPr name="TextBox 54" id="54"/>
          <p:cNvSpPr txBox="true"/>
          <p:nvPr/>
        </p:nvSpPr>
        <p:spPr>
          <a:xfrm rot="0">
            <a:off x="6021086" y="4771396"/>
            <a:ext cx="635641" cy="97393"/>
          </a:xfrm>
          <a:prstGeom prst="rect">
            <a:avLst/>
          </a:prstGeom>
        </p:spPr>
        <p:txBody>
          <a:bodyPr anchor="t" rtlCol="false" tIns="0" lIns="0" bIns="0" rIns="0">
            <a:spAutoFit/>
          </a:bodyPr>
          <a:lstStyle/>
          <a:p>
            <a:pPr algn="l">
              <a:lnSpc>
                <a:spcPts val="702"/>
              </a:lnSpc>
            </a:pPr>
            <a:r>
              <a:rPr lang="en-US" b="true" sz="501">
                <a:solidFill>
                  <a:srgbClr val="000204"/>
                </a:solidFill>
                <a:latin typeface="Roboto 1 Medium"/>
                <a:ea typeface="Roboto 1 Medium"/>
                <a:cs typeface="Roboto 1 Medium"/>
                <a:sym typeface="Roboto 1 Medium"/>
              </a:rPr>
              <a:t>Não imergir o produto</a:t>
            </a:r>
          </a:p>
        </p:txBody>
      </p:sp>
      <p:sp>
        <p:nvSpPr>
          <p:cNvPr name="TextBox 55" id="55"/>
          <p:cNvSpPr txBox="true"/>
          <p:nvPr/>
        </p:nvSpPr>
        <p:spPr>
          <a:xfrm rot="0">
            <a:off x="5973566" y="3693328"/>
            <a:ext cx="713242" cy="164316"/>
          </a:xfrm>
          <a:prstGeom prst="rect">
            <a:avLst/>
          </a:prstGeom>
        </p:spPr>
        <p:txBody>
          <a:bodyPr anchor="t" rtlCol="false" tIns="0" lIns="0" bIns="0" rIns="0">
            <a:spAutoFit/>
          </a:bodyPr>
          <a:lstStyle/>
          <a:p>
            <a:pPr algn="ctr">
              <a:lnSpc>
                <a:spcPts val="601"/>
              </a:lnSpc>
            </a:pPr>
            <a:r>
              <a:rPr lang="en-US" b="true" sz="501">
                <a:solidFill>
                  <a:srgbClr val="000204"/>
                </a:solidFill>
                <a:latin typeface="Roboto 1 Medium"/>
                <a:ea typeface="Roboto 1 Medium"/>
                <a:cs typeface="Roboto 1 Medium"/>
                <a:sym typeface="Roboto 1 Medium"/>
              </a:rPr>
              <a:t>Utilize EPI (equipamento de Proteção Individual)</a:t>
            </a:r>
          </a:p>
        </p:txBody>
      </p:sp>
      <p:sp>
        <p:nvSpPr>
          <p:cNvPr name="TextBox 56" id="56"/>
          <p:cNvSpPr txBox="true"/>
          <p:nvPr/>
        </p:nvSpPr>
        <p:spPr>
          <a:xfrm rot="0">
            <a:off x="5958830" y="4246721"/>
            <a:ext cx="753532" cy="97393"/>
          </a:xfrm>
          <a:prstGeom prst="rect">
            <a:avLst/>
          </a:prstGeom>
        </p:spPr>
        <p:txBody>
          <a:bodyPr anchor="t" rtlCol="false" tIns="0" lIns="0" bIns="0" rIns="0">
            <a:spAutoFit/>
          </a:bodyPr>
          <a:lstStyle/>
          <a:p>
            <a:pPr algn="l">
              <a:lnSpc>
                <a:spcPts val="702"/>
              </a:lnSpc>
            </a:pPr>
            <a:r>
              <a:rPr lang="en-US" b="true" sz="501">
                <a:solidFill>
                  <a:srgbClr val="000204"/>
                </a:solidFill>
                <a:latin typeface="Roboto 1 Medium"/>
                <a:ea typeface="Roboto 1 Medium"/>
                <a:cs typeface="Roboto 1 Medium"/>
                <a:sym typeface="Roboto 1 Medium"/>
              </a:rPr>
              <a:t>Proteja o produto do calor</a:t>
            </a:r>
          </a:p>
        </p:txBody>
      </p:sp>
      <p:sp>
        <p:nvSpPr>
          <p:cNvPr name="TextBox 57" id="57"/>
          <p:cNvSpPr txBox="true"/>
          <p:nvPr/>
        </p:nvSpPr>
        <p:spPr>
          <a:xfrm rot="0">
            <a:off x="6876755" y="4509059"/>
            <a:ext cx="1457020" cy="97393"/>
          </a:xfrm>
          <a:prstGeom prst="rect">
            <a:avLst/>
          </a:prstGeom>
        </p:spPr>
        <p:txBody>
          <a:bodyPr anchor="t" rtlCol="false" tIns="0" lIns="0" bIns="0" rIns="0">
            <a:spAutoFit/>
          </a:bodyPr>
          <a:lstStyle/>
          <a:p>
            <a:pPr algn="l">
              <a:lnSpc>
                <a:spcPts val="702"/>
              </a:lnSpc>
            </a:pPr>
            <a:r>
              <a:rPr lang="en-US" b="true" sz="501">
                <a:solidFill>
                  <a:srgbClr val="000204"/>
                </a:solidFill>
                <a:latin typeface="Roboto 1 Medium"/>
                <a:ea typeface="Roboto 1 Medium"/>
                <a:cs typeface="Roboto 1 Medium"/>
                <a:sym typeface="Roboto 1 Medium"/>
              </a:rPr>
              <a:t>Proteja o produto do fogo, sob risco de explosões.</a:t>
            </a:r>
          </a:p>
        </p:txBody>
      </p:sp>
      <p:sp>
        <p:nvSpPr>
          <p:cNvPr name="TextBox 58" id="58"/>
          <p:cNvSpPr txBox="true"/>
          <p:nvPr/>
        </p:nvSpPr>
        <p:spPr>
          <a:xfrm rot="0">
            <a:off x="6881860" y="4246721"/>
            <a:ext cx="1589542" cy="97393"/>
          </a:xfrm>
          <a:prstGeom prst="rect">
            <a:avLst/>
          </a:prstGeom>
        </p:spPr>
        <p:txBody>
          <a:bodyPr anchor="t" rtlCol="false" tIns="0" lIns="0" bIns="0" rIns="0">
            <a:spAutoFit/>
          </a:bodyPr>
          <a:lstStyle/>
          <a:p>
            <a:pPr algn="l">
              <a:lnSpc>
                <a:spcPts val="702"/>
              </a:lnSpc>
            </a:pPr>
            <a:r>
              <a:rPr lang="en-US" b="true" sz="501">
                <a:solidFill>
                  <a:srgbClr val="000204"/>
                </a:solidFill>
                <a:latin typeface="Roboto 1 Medium"/>
                <a:ea typeface="Roboto 1 Medium"/>
                <a:cs typeface="Roboto 1 Medium"/>
                <a:sym typeface="Roboto 1 Medium"/>
              </a:rPr>
              <a:t>Não exponha o produto a temperaturas acima de 50°C.</a:t>
            </a:r>
          </a:p>
        </p:txBody>
      </p:sp>
      <p:sp>
        <p:nvSpPr>
          <p:cNvPr name="TextBox 59" id="59"/>
          <p:cNvSpPr txBox="true"/>
          <p:nvPr/>
        </p:nvSpPr>
        <p:spPr>
          <a:xfrm rot="0">
            <a:off x="6876774" y="3984374"/>
            <a:ext cx="1941109" cy="97393"/>
          </a:xfrm>
          <a:prstGeom prst="rect">
            <a:avLst/>
          </a:prstGeom>
        </p:spPr>
        <p:txBody>
          <a:bodyPr anchor="t" rtlCol="false" tIns="0" lIns="0" bIns="0" rIns="0">
            <a:spAutoFit/>
          </a:bodyPr>
          <a:lstStyle/>
          <a:p>
            <a:pPr algn="l">
              <a:lnSpc>
                <a:spcPts val="702"/>
              </a:lnSpc>
            </a:pPr>
            <a:r>
              <a:rPr lang="en-US" b="true" sz="501">
                <a:solidFill>
                  <a:srgbClr val="000204"/>
                </a:solidFill>
                <a:latin typeface="Roboto 1 Medium"/>
                <a:ea typeface="Roboto 1 Medium"/>
                <a:cs typeface="Roboto 1 Medium"/>
                <a:sym typeface="Roboto 1 Medium"/>
              </a:rPr>
              <a:t>Alerta de segurança (riscos de acidentes) e atenção durante o uso.</a:t>
            </a:r>
          </a:p>
        </p:txBody>
      </p:sp>
      <p:sp>
        <p:nvSpPr>
          <p:cNvPr name="TextBox 60" id="60"/>
          <p:cNvSpPr txBox="true"/>
          <p:nvPr/>
        </p:nvSpPr>
        <p:spPr>
          <a:xfrm rot="0">
            <a:off x="6886289" y="5033734"/>
            <a:ext cx="2098786" cy="97393"/>
          </a:xfrm>
          <a:prstGeom prst="rect">
            <a:avLst/>
          </a:prstGeom>
        </p:spPr>
        <p:txBody>
          <a:bodyPr anchor="t" rtlCol="false" tIns="0" lIns="0" bIns="0" rIns="0">
            <a:spAutoFit/>
          </a:bodyPr>
          <a:lstStyle/>
          <a:p>
            <a:pPr algn="l">
              <a:lnSpc>
                <a:spcPts val="702"/>
              </a:lnSpc>
            </a:pPr>
            <a:r>
              <a:rPr lang="en-US" b="true" sz="501">
                <a:solidFill>
                  <a:srgbClr val="000204"/>
                </a:solidFill>
                <a:latin typeface="Roboto 1 Medium"/>
                <a:ea typeface="Roboto 1 Medium"/>
                <a:cs typeface="Roboto 1 Medium"/>
                <a:sym typeface="Roboto 1 Medium"/>
              </a:rPr>
              <a:t>Use a fonte de alimentação em ambientes internos protegidos da chuva.</a:t>
            </a:r>
          </a:p>
        </p:txBody>
      </p:sp>
      <p:sp>
        <p:nvSpPr>
          <p:cNvPr name="TextBox 61" id="61"/>
          <p:cNvSpPr txBox="true"/>
          <p:nvPr/>
        </p:nvSpPr>
        <p:spPr>
          <a:xfrm rot="0">
            <a:off x="6886289" y="4771396"/>
            <a:ext cx="3423495" cy="97393"/>
          </a:xfrm>
          <a:prstGeom prst="rect">
            <a:avLst/>
          </a:prstGeom>
        </p:spPr>
        <p:txBody>
          <a:bodyPr anchor="t" rtlCol="false" tIns="0" lIns="0" bIns="0" rIns="0">
            <a:spAutoFit/>
          </a:bodyPr>
          <a:lstStyle/>
          <a:p>
            <a:pPr algn="l">
              <a:lnSpc>
                <a:spcPts val="702"/>
              </a:lnSpc>
            </a:pPr>
            <a:r>
              <a:rPr lang="en-US" b="true" sz="501">
                <a:solidFill>
                  <a:srgbClr val="000204"/>
                </a:solidFill>
                <a:latin typeface="Roboto 1 Medium"/>
                <a:ea typeface="Roboto 1 Medium"/>
                <a:cs typeface="Roboto 1 Medium"/>
                <a:sym typeface="Roboto 1 Medium"/>
              </a:rPr>
              <a:t>Mantenha o produto protegida da umidade e jamais mergulhe ou descarte em rios e lagos ou ambientes semelhantes.</a:t>
            </a:r>
          </a:p>
        </p:txBody>
      </p:sp>
      <p:sp>
        <p:nvSpPr>
          <p:cNvPr name="TextBox 62" id="62"/>
          <p:cNvSpPr txBox="true"/>
          <p:nvPr/>
        </p:nvSpPr>
        <p:spPr>
          <a:xfrm rot="0">
            <a:off x="6876774" y="3431000"/>
            <a:ext cx="3578790" cy="164316"/>
          </a:xfrm>
          <a:prstGeom prst="rect">
            <a:avLst/>
          </a:prstGeom>
        </p:spPr>
        <p:txBody>
          <a:bodyPr anchor="t" rtlCol="false" tIns="0" lIns="0" bIns="0" rIns="0">
            <a:spAutoFit/>
          </a:bodyPr>
          <a:lstStyle/>
          <a:p>
            <a:pPr algn="l">
              <a:lnSpc>
                <a:spcPts val="601"/>
              </a:lnSpc>
            </a:pPr>
            <a:r>
              <a:rPr lang="en-US" b="true" sz="501">
                <a:solidFill>
                  <a:srgbClr val="000204"/>
                </a:solidFill>
                <a:latin typeface="Roboto 1 Medium"/>
                <a:ea typeface="Roboto 1 Medium"/>
                <a:cs typeface="Roboto 1 Medium"/>
                <a:sym typeface="Roboto 1 Medium"/>
              </a:rPr>
              <a:t>Identifica equipamentos que atendem aos requisitos de segurança especificados para equipamentos de classe II de acordo com a norma IEC 61140.</a:t>
            </a:r>
          </a:p>
        </p:txBody>
      </p:sp>
      <p:sp>
        <p:nvSpPr>
          <p:cNvPr name="TextBox 63" id="63"/>
          <p:cNvSpPr txBox="true"/>
          <p:nvPr/>
        </p:nvSpPr>
        <p:spPr>
          <a:xfrm rot="0">
            <a:off x="6876774" y="3702510"/>
            <a:ext cx="3623053" cy="164316"/>
          </a:xfrm>
          <a:prstGeom prst="rect">
            <a:avLst/>
          </a:prstGeom>
        </p:spPr>
        <p:txBody>
          <a:bodyPr anchor="t" rtlCol="false" tIns="0" lIns="0" bIns="0" rIns="0">
            <a:spAutoFit/>
          </a:bodyPr>
          <a:lstStyle/>
          <a:p>
            <a:pPr algn="l">
              <a:lnSpc>
                <a:spcPts val="601"/>
              </a:lnSpc>
            </a:pPr>
            <a:r>
              <a:rPr lang="en-US" b="true" sz="501">
                <a:solidFill>
                  <a:srgbClr val="000204"/>
                </a:solidFill>
                <a:latin typeface="Roboto 1 Medium"/>
                <a:ea typeface="Roboto 1 Medium"/>
                <a:cs typeface="Roboto 1 Medium"/>
                <a:sym typeface="Roboto 1 Medium"/>
              </a:rPr>
              <a:t>Utilize equipamento de proteção individual adequado para cada tipo de trabalho realizado. Como luvas, óculos de proteção e máscaras para garantir sua segurança.</a:t>
            </a:r>
          </a:p>
        </p:txBody>
      </p:sp>
      <p:sp>
        <p:nvSpPr>
          <p:cNvPr name="TextBox 64" id="64"/>
          <p:cNvSpPr txBox="true"/>
          <p:nvPr/>
        </p:nvSpPr>
        <p:spPr>
          <a:xfrm rot="0">
            <a:off x="1611278" y="175527"/>
            <a:ext cx="2164975"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ESPECIFICAÇÕES TÉCNICAS</a:t>
            </a:r>
          </a:p>
        </p:txBody>
      </p:sp>
      <p:sp>
        <p:nvSpPr>
          <p:cNvPr name="TextBox 65" id="65"/>
          <p:cNvSpPr txBox="true"/>
          <p:nvPr/>
        </p:nvSpPr>
        <p:spPr>
          <a:xfrm rot="0">
            <a:off x="7175744" y="175641"/>
            <a:ext cx="1730673"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ORIENTAÇÕES GERAIS</a:t>
            </a:r>
          </a:p>
        </p:txBody>
      </p:sp>
      <p:sp>
        <p:nvSpPr>
          <p:cNvPr name="TextBox 66" id="66"/>
          <p:cNvSpPr txBox="true"/>
          <p:nvPr/>
        </p:nvSpPr>
        <p:spPr>
          <a:xfrm rot="0">
            <a:off x="6767989" y="2658132"/>
            <a:ext cx="2562073"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SÍMBOLOS E SEUS SIGNIFICADOS</a:t>
            </a:r>
          </a:p>
        </p:txBody>
      </p:sp>
      <p:sp>
        <p:nvSpPr>
          <p:cNvPr name="TextBox 67" id="67"/>
          <p:cNvSpPr txBox="true"/>
          <p:nvPr/>
        </p:nvSpPr>
        <p:spPr>
          <a:xfrm rot="0">
            <a:off x="157724" y="5217481"/>
            <a:ext cx="410680" cy="200368"/>
          </a:xfrm>
          <a:prstGeom prst="rect">
            <a:avLst/>
          </a:prstGeom>
        </p:spPr>
        <p:txBody>
          <a:bodyPr anchor="t" rtlCol="false" tIns="0" lIns="0" bIns="0" rIns="0">
            <a:spAutoFit/>
          </a:bodyPr>
          <a:lstStyle/>
          <a:p>
            <a:pPr algn="l">
              <a:lnSpc>
                <a:spcPts val="1539"/>
              </a:lnSpc>
            </a:pPr>
            <a:r>
              <a:rPr lang="en-US" sz="1100" i="true">
                <a:solidFill>
                  <a:srgbClr val="000204"/>
                </a:solidFill>
                <a:latin typeface="Roboto 1 Heavy Italics"/>
                <a:ea typeface="Roboto 1 Heavy Italics"/>
                <a:cs typeface="Roboto 1 Heavy Italics"/>
                <a:sym typeface="Roboto 1 Heavy Italics"/>
              </a:rPr>
              <a:t>RUÍDO</a:t>
            </a:r>
          </a:p>
        </p:txBody>
      </p:sp>
      <p:sp>
        <p:nvSpPr>
          <p:cNvPr name="TextBox 68" id="68"/>
          <p:cNvSpPr txBox="true"/>
          <p:nvPr/>
        </p:nvSpPr>
        <p:spPr>
          <a:xfrm rot="0">
            <a:off x="650148" y="6451244"/>
            <a:ext cx="669274" cy="200368"/>
          </a:xfrm>
          <a:prstGeom prst="rect">
            <a:avLst/>
          </a:prstGeom>
        </p:spPr>
        <p:txBody>
          <a:bodyPr anchor="t" rtlCol="false" tIns="0" lIns="0" bIns="0" rIns="0">
            <a:spAutoFit/>
          </a:bodyPr>
          <a:lstStyle/>
          <a:p>
            <a:pPr algn="l">
              <a:lnSpc>
                <a:spcPts val="1539"/>
              </a:lnSpc>
            </a:pPr>
            <a:r>
              <a:rPr lang="en-US" sz="1100" i="true">
                <a:solidFill>
                  <a:srgbClr val="000204"/>
                </a:solidFill>
                <a:latin typeface="Roboto 1 Heavy Italics"/>
                <a:ea typeface="Roboto 1 Heavy Italics"/>
                <a:cs typeface="Roboto 1 Heavy Italics"/>
                <a:sym typeface="Roboto 1 Heavy Italics"/>
              </a:rPr>
              <a:t>ATENÇÃO!</a:t>
            </a:r>
          </a:p>
        </p:txBody>
      </p:sp>
      <p:sp>
        <p:nvSpPr>
          <p:cNvPr name="TextBox 69" id="69"/>
          <p:cNvSpPr txBox="true"/>
          <p:nvPr/>
        </p:nvSpPr>
        <p:spPr>
          <a:xfrm rot="0">
            <a:off x="5998454" y="5607872"/>
            <a:ext cx="669274" cy="200368"/>
          </a:xfrm>
          <a:prstGeom prst="rect">
            <a:avLst/>
          </a:prstGeom>
        </p:spPr>
        <p:txBody>
          <a:bodyPr anchor="t" rtlCol="false" tIns="0" lIns="0" bIns="0" rIns="0">
            <a:spAutoFit/>
          </a:bodyPr>
          <a:lstStyle/>
          <a:p>
            <a:pPr algn="l">
              <a:lnSpc>
                <a:spcPts val="1539"/>
              </a:lnSpc>
            </a:pPr>
            <a:r>
              <a:rPr lang="en-US" sz="1100" i="true">
                <a:solidFill>
                  <a:srgbClr val="231F20"/>
                </a:solidFill>
                <a:latin typeface="Roboto 1 Heavy Italics"/>
                <a:ea typeface="Roboto 1 Heavy Italics"/>
                <a:cs typeface="Roboto 1 Heavy Italics"/>
                <a:sym typeface="Roboto 1 Heavy Italics"/>
              </a:rPr>
              <a:t>ATENÇÃO!</a:t>
            </a:r>
          </a:p>
        </p:txBody>
      </p:sp>
      <p:sp>
        <p:nvSpPr>
          <p:cNvPr name="TextBox 70" id="70"/>
          <p:cNvSpPr txBox="true"/>
          <p:nvPr/>
        </p:nvSpPr>
        <p:spPr>
          <a:xfrm rot="0">
            <a:off x="6010961" y="1547441"/>
            <a:ext cx="669274" cy="200368"/>
          </a:xfrm>
          <a:prstGeom prst="rect">
            <a:avLst/>
          </a:prstGeom>
        </p:spPr>
        <p:txBody>
          <a:bodyPr anchor="t" rtlCol="false" tIns="0" lIns="0" bIns="0" rIns="0">
            <a:spAutoFit/>
          </a:bodyPr>
          <a:lstStyle/>
          <a:p>
            <a:pPr algn="l">
              <a:lnSpc>
                <a:spcPts val="1539"/>
              </a:lnSpc>
            </a:pPr>
            <a:r>
              <a:rPr lang="en-US" sz="1100" i="true">
                <a:solidFill>
                  <a:srgbClr val="231F20"/>
                </a:solidFill>
                <a:latin typeface="Roboto 1 Heavy Italics"/>
                <a:ea typeface="Roboto 1 Heavy Italics"/>
                <a:cs typeface="Roboto 1 Heavy Italics"/>
                <a:sym typeface="Roboto 1 Heavy Italics"/>
              </a:rPr>
              <a:t>ATENÇÃO!</a:t>
            </a:r>
          </a:p>
        </p:txBody>
      </p:sp>
      <p:sp>
        <p:nvSpPr>
          <p:cNvPr name="TextBox 71" id="71"/>
          <p:cNvSpPr txBox="true"/>
          <p:nvPr/>
        </p:nvSpPr>
        <p:spPr>
          <a:xfrm rot="0">
            <a:off x="1971713" y="826732"/>
            <a:ext cx="1419625" cy="123634"/>
          </a:xfrm>
          <a:prstGeom prst="rect">
            <a:avLst/>
          </a:prstGeom>
        </p:spPr>
        <p:txBody>
          <a:bodyPr anchor="t" rtlCol="false" tIns="0" lIns="0" bIns="0" rIns="0">
            <a:spAutoFit/>
          </a:bodyPr>
          <a:lstStyle/>
          <a:p>
            <a:pPr algn="l">
              <a:lnSpc>
                <a:spcPts val="937"/>
              </a:lnSpc>
            </a:pPr>
            <a:r>
              <a:rPr lang="en-US" b="true" sz="669">
                <a:solidFill>
                  <a:srgbClr val="000204"/>
                </a:solidFill>
                <a:latin typeface="Roboto 1 Medium"/>
                <a:ea typeface="Roboto 1 Medium"/>
                <a:cs typeface="Roboto 1 Medium"/>
                <a:sym typeface="Roboto 1 Medium"/>
              </a:rPr>
              <a:t>FURADEIRA COM IMPACTO ZIMMER</a:t>
            </a:r>
          </a:p>
        </p:txBody>
      </p:sp>
      <p:sp>
        <p:nvSpPr>
          <p:cNvPr name="TextBox 72" id="72"/>
          <p:cNvSpPr txBox="true"/>
          <p:nvPr/>
        </p:nvSpPr>
        <p:spPr>
          <a:xfrm rot="0">
            <a:off x="1529286" y="3802713"/>
            <a:ext cx="163449"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Peso</a:t>
            </a:r>
          </a:p>
        </p:txBody>
      </p:sp>
      <p:sp>
        <p:nvSpPr>
          <p:cNvPr name="TextBox 73" id="73"/>
          <p:cNvSpPr txBox="true"/>
          <p:nvPr/>
        </p:nvSpPr>
        <p:spPr>
          <a:xfrm rot="0">
            <a:off x="1529324" y="3310585"/>
            <a:ext cx="240440"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Tensão</a:t>
            </a:r>
          </a:p>
        </p:txBody>
      </p:sp>
      <p:sp>
        <p:nvSpPr>
          <p:cNvPr name="TextBox 74" id="74"/>
          <p:cNvSpPr txBox="true"/>
          <p:nvPr/>
        </p:nvSpPr>
        <p:spPr>
          <a:xfrm rot="0">
            <a:off x="1529324" y="1092689"/>
            <a:ext cx="243545"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Modelo</a:t>
            </a:r>
          </a:p>
        </p:txBody>
      </p:sp>
      <p:sp>
        <p:nvSpPr>
          <p:cNvPr name="TextBox 75" id="75"/>
          <p:cNvSpPr txBox="true"/>
          <p:nvPr/>
        </p:nvSpPr>
        <p:spPr>
          <a:xfrm rot="0">
            <a:off x="1529324" y="3558073"/>
            <a:ext cx="358683"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Frequência</a:t>
            </a:r>
          </a:p>
        </p:txBody>
      </p:sp>
      <p:sp>
        <p:nvSpPr>
          <p:cNvPr name="TextBox 76" id="76"/>
          <p:cNvSpPr txBox="true"/>
          <p:nvPr/>
        </p:nvSpPr>
        <p:spPr>
          <a:xfrm rot="0">
            <a:off x="1529324" y="4786427"/>
            <a:ext cx="366265" cy="96679"/>
          </a:xfrm>
          <a:prstGeom prst="rect">
            <a:avLst/>
          </a:prstGeom>
        </p:spPr>
        <p:txBody>
          <a:bodyPr anchor="t" rtlCol="false" tIns="0" lIns="0" bIns="0" rIns="0">
            <a:spAutoFit/>
          </a:bodyPr>
          <a:lstStyle/>
          <a:p>
            <a:pPr algn="l">
              <a:lnSpc>
                <a:spcPts val="781"/>
              </a:lnSpc>
            </a:pPr>
            <a:r>
              <a:rPr lang="en-US" b="true" sz="558" spc="1">
                <a:solidFill>
                  <a:srgbClr val="000204"/>
                </a:solidFill>
                <a:latin typeface="Roboto 1 Medium"/>
                <a:ea typeface="Roboto 1 Medium"/>
                <a:cs typeface="Roboto 1 Medium"/>
                <a:sym typeface="Roboto 1 Medium"/>
              </a:rPr>
              <a:t>Incerteza K</a:t>
            </a:r>
          </a:p>
        </p:txBody>
      </p:sp>
      <p:sp>
        <p:nvSpPr>
          <p:cNvPr name="TextBox 77" id="77"/>
          <p:cNvSpPr txBox="true"/>
          <p:nvPr/>
        </p:nvSpPr>
        <p:spPr>
          <a:xfrm rot="0">
            <a:off x="1529324" y="3064231"/>
            <a:ext cx="455790"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Impacto (ipm)</a:t>
            </a:r>
          </a:p>
        </p:txBody>
      </p:sp>
      <p:sp>
        <p:nvSpPr>
          <p:cNvPr name="TextBox 78" id="78"/>
          <p:cNvSpPr txBox="true"/>
          <p:nvPr/>
        </p:nvSpPr>
        <p:spPr>
          <a:xfrm rot="0">
            <a:off x="1529324" y="1336462"/>
            <a:ext cx="544230"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Potência elétrica</a:t>
            </a:r>
          </a:p>
        </p:txBody>
      </p:sp>
      <p:sp>
        <p:nvSpPr>
          <p:cNvPr name="TextBox 79" id="79"/>
          <p:cNvSpPr txBox="true"/>
          <p:nvPr/>
        </p:nvSpPr>
        <p:spPr>
          <a:xfrm rot="0">
            <a:off x="1529286" y="4047401"/>
            <a:ext cx="734263"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Índice de proteção (IP)</a:t>
            </a:r>
          </a:p>
        </p:txBody>
      </p:sp>
      <p:sp>
        <p:nvSpPr>
          <p:cNvPr name="TextBox 80" id="80"/>
          <p:cNvSpPr txBox="true"/>
          <p:nvPr/>
        </p:nvSpPr>
        <p:spPr>
          <a:xfrm rot="0">
            <a:off x="1529324" y="4278792"/>
            <a:ext cx="918562" cy="335690"/>
          </a:xfrm>
          <a:prstGeom prst="rect">
            <a:avLst/>
          </a:prstGeom>
        </p:spPr>
        <p:txBody>
          <a:bodyPr anchor="t" rtlCol="false" tIns="0" lIns="0" bIns="0" rIns="0">
            <a:spAutoFit/>
          </a:bodyPr>
          <a:lstStyle/>
          <a:p>
            <a:pPr algn="l">
              <a:lnSpc>
                <a:spcPts val="1395"/>
              </a:lnSpc>
            </a:pPr>
            <a:r>
              <a:rPr lang="en-US" b="true" sz="558">
                <a:solidFill>
                  <a:srgbClr val="000204"/>
                </a:solidFill>
                <a:latin typeface="Roboto 1 Medium"/>
                <a:ea typeface="Roboto 1 Medium"/>
                <a:cs typeface="Roboto 1 Medium"/>
                <a:sym typeface="Roboto 1 Medium"/>
              </a:rPr>
              <a:t>Nível de vibração (alvenaria) Nível de vibração (aço)</a:t>
            </a:r>
          </a:p>
        </p:txBody>
      </p:sp>
      <p:sp>
        <p:nvSpPr>
          <p:cNvPr name="TextBox 81" id="81"/>
          <p:cNvSpPr txBox="true"/>
          <p:nvPr/>
        </p:nvSpPr>
        <p:spPr>
          <a:xfrm rot="0">
            <a:off x="1529324" y="2817876"/>
            <a:ext cx="979389"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Comprimento do cabo elétrico</a:t>
            </a:r>
          </a:p>
        </p:txBody>
      </p:sp>
      <p:sp>
        <p:nvSpPr>
          <p:cNvPr name="TextBox 82" id="82"/>
          <p:cNvSpPr txBox="true"/>
          <p:nvPr/>
        </p:nvSpPr>
        <p:spPr>
          <a:xfrm rot="0">
            <a:off x="1529324" y="1528220"/>
            <a:ext cx="744998" cy="153829"/>
          </a:xfrm>
          <a:prstGeom prst="rect">
            <a:avLst/>
          </a:prstGeom>
        </p:spPr>
        <p:txBody>
          <a:bodyPr anchor="t" rtlCol="false" tIns="0" lIns="0" bIns="0" rIns="0">
            <a:spAutoFit/>
          </a:bodyPr>
          <a:lstStyle/>
          <a:p>
            <a:pPr algn="l">
              <a:lnSpc>
                <a:spcPts val="1395"/>
              </a:lnSpc>
            </a:pPr>
            <a:r>
              <a:rPr lang="en-US" b="true" sz="558">
                <a:solidFill>
                  <a:srgbClr val="000204"/>
                </a:solidFill>
                <a:latin typeface="Roboto 1 Medium"/>
                <a:ea typeface="Roboto 1 Medium"/>
                <a:cs typeface="Roboto 1 Medium"/>
                <a:sym typeface="Roboto 1 Medium"/>
              </a:rPr>
              <a:t>Capacidade do mandril</a:t>
            </a:r>
          </a:p>
        </p:txBody>
      </p:sp>
      <p:sp>
        <p:nvSpPr>
          <p:cNvPr name="TextBox 83" id="83"/>
          <p:cNvSpPr txBox="true"/>
          <p:nvPr/>
        </p:nvSpPr>
        <p:spPr>
          <a:xfrm rot="0">
            <a:off x="1529324" y="1723063"/>
            <a:ext cx="1026909" cy="746189"/>
          </a:xfrm>
          <a:prstGeom prst="rect">
            <a:avLst/>
          </a:prstGeom>
        </p:spPr>
        <p:txBody>
          <a:bodyPr anchor="t" rtlCol="false" tIns="0" lIns="0" bIns="0" rIns="0">
            <a:spAutoFit/>
          </a:bodyPr>
          <a:lstStyle/>
          <a:p>
            <a:pPr algn="l">
              <a:lnSpc>
                <a:spcPts val="1395"/>
              </a:lnSpc>
            </a:pPr>
            <a:r>
              <a:rPr lang="en-US" b="true" sz="558">
                <a:solidFill>
                  <a:srgbClr val="000204"/>
                </a:solidFill>
                <a:latin typeface="Roboto 1 Medium"/>
                <a:ea typeface="Roboto 1 Medium"/>
                <a:cs typeface="Roboto 1 Medium"/>
                <a:sym typeface="Roboto 1 Medium"/>
              </a:rPr>
              <a:t>Capacidade máx. de </a:t>
            </a:r>
          </a:p>
          <a:p>
            <a:pPr algn="l">
              <a:lnSpc>
                <a:spcPts val="279"/>
              </a:lnSpc>
            </a:pPr>
            <a:r>
              <a:rPr lang="en-US" b="true" sz="558">
                <a:solidFill>
                  <a:srgbClr val="000204"/>
                </a:solidFill>
                <a:latin typeface="Roboto 1 Medium"/>
                <a:ea typeface="Roboto 1 Medium"/>
                <a:cs typeface="Roboto 1 Medium"/>
                <a:sym typeface="Roboto 1 Medium"/>
              </a:rPr>
              <a:t>perfuração em aço</a:t>
            </a:r>
          </a:p>
          <a:p>
            <a:pPr algn="l">
              <a:lnSpc>
                <a:spcPts val="1395"/>
              </a:lnSpc>
            </a:pPr>
            <a:r>
              <a:rPr lang="en-US" b="true" sz="558">
                <a:solidFill>
                  <a:srgbClr val="000204"/>
                </a:solidFill>
                <a:latin typeface="Roboto 1 Medium"/>
                <a:ea typeface="Roboto 1 Medium"/>
                <a:cs typeface="Roboto 1 Medium"/>
                <a:sym typeface="Roboto 1 Medium"/>
              </a:rPr>
              <a:t>Capacidade máx. de </a:t>
            </a:r>
          </a:p>
          <a:p>
            <a:pPr algn="l">
              <a:lnSpc>
                <a:spcPts val="279"/>
              </a:lnSpc>
            </a:pPr>
            <a:r>
              <a:rPr lang="en-US" b="true" sz="558">
                <a:solidFill>
                  <a:srgbClr val="000204"/>
                </a:solidFill>
                <a:latin typeface="Roboto 1 Medium"/>
                <a:ea typeface="Roboto 1 Medium"/>
                <a:cs typeface="Roboto 1 Medium"/>
                <a:sym typeface="Roboto 1 Medium"/>
              </a:rPr>
              <a:t>perfuração em madeira</a:t>
            </a:r>
          </a:p>
          <a:p>
            <a:pPr algn="l">
              <a:lnSpc>
                <a:spcPts val="1395"/>
              </a:lnSpc>
            </a:pPr>
            <a:r>
              <a:rPr lang="en-US" b="true" sz="558">
                <a:solidFill>
                  <a:srgbClr val="000204"/>
                </a:solidFill>
                <a:latin typeface="Roboto 1 Medium"/>
                <a:ea typeface="Roboto 1 Medium"/>
                <a:cs typeface="Roboto 1 Medium"/>
                <a:sym typeface="Roboto 1 Medium"/>
              </a:rPr>
              <a:t>Capacidade máx. de perfuração</a:t>
            </a:r>
          </a:p>
          <a:p>
            <a:pPr algn="l">
              <a:lnSpc>
                <a:spcPts val="279"/>
              </a:lnSpc>
            </a:pPr>
            <a:r>
              <a:rPr lang="en-US" b="true" sz="558">
                <a:solidFill>
                  <a:srgbClr val="000204"/>
                </a:solidFill>
                <a:latin typeface="Roboto 1 Medium"/>
                <a:ea typeface="Roboto 1 Medium"/>
                <a:cs typeface="Roboto 1 Medium"/>
                <a:sym typeface="Roboto 1 Medium"/>
              </a:rPr>
              <a:t>em concreto/alvenaria</a:t>
            </a:r>
          </a:p>
        </p:txBody>
      </p:sp>
      <p:sp>
        <p:nvSpPr>
          <p:cNvPr name="TextBox 84" id="84"/>
          <p:cNvSpPr txBox="true"/>
          <p:nvPr/>
        </p:nvSpPr>
        <p:spPr>
          <a:xfrm rot="0">
            <a:off x="1529324" y="2513657"/>
            <a:ext cx="267443" cy="153829"/>
          </a:xfrm>
          <a:prstGeom prst="rect">
            <a:avLst/>
          </a:prstGeom>
        </p:spPr>
        <p:txBody>
          <a:bodyPr anchor="t" rtlCol="false" tIns="0" lIns="0" bIns="0" rIns="0">
            <a:spAutoFit/>
          </a:bodyPr>
          <a:lstStyle/>
          <a:p>
            <a:pPr algn="l">
              <a:lnSpc>
                <a:spcPts val="1395"/>
              </a:lnSpc>
            </a:pPr>
            <a:r>
              <a:rPr lang="en-US" b="true" sz="558">
                <a:solidFill>
                  <a:srgbClr val="000204"/>
                </a:solidFill>
                <a:latin typeface="Roboto 1 Medium"/>
                <a:ea typeface="Roboto 1 Medium"/>
                <a:cs typeface="Roboto 1 Medium"/>
                <a:sym typeface="Roboto 1 Medium"/>
              </a:rPr>
              <a:t>Rotação</a:t>
            </a:r>
          </a:p>
        </p:txBody>
      </p:sp>
      <p:sp>
        <p:nvSpPr>
          <p:cNvPr name="TextBox 85" id="85"/>
          <p:cNvSpPr txBox="true"/>
          <p:nvPr/>
        </p:nvSpPr>
        <p:spPr>
          <a:xfrm rot="0">
            <a:off x="2727827" y="4047401"/>
            <a:ext cx="148704"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IP20</a:t>
            </a:r>
          </a:p>
        </p:txBody>
      </p:sp>
      <p:sp>
        <p:nvSpPr>
          <p:cNvPr name="TextBox 86" id="86"/>
          <p:cNvSpPr txBox="true"/>
          <p:nvPr/>
        </p:nvSpPr>
        <p:spPr>
          <a:xfrm rot="0">
            <a:off x="2727827" y="4786427"/>
            <a:ext cx="211826"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3 m/s2</a:t>
            </a:r>
          </a:p>
        </p:txBody>
      </p:sp>
      <p:sp>
        <p:nvSpPr>
          <p:cNvPr name="TextBox 87" id="87"/>
          <p:cNvSpPr txBox="true"/>
          <p:nvPr/>
        </p:nvSpPr>
        <p:spPr>
          <a:xfrm rot="0">
            <a:off x="2727865" y="3558073"/>
            <a:ext cx="187814"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60 Hz</a:t>
            </a:r>
          </a:p>
        </p:txBody>
      </p:sp>
      <p:sp>
        <p:nvSpPr>
          <p:cNvPr name="TextBox 88" id="88"/>
          <p:cNvSpPr txBox="true"/>
          <p:nvPr/>
        </p:nvSpPr>
        <p:spPr>
          <a:xfrm rot="0">
            <a:off x="2726017" y="2817152"/>
            <a:ext cx="178918"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1,8 m</a:t>
            </a:r>
          </a:p>
        </p:txBody>
      </p:sp>
      <p:sp>
        <p:nvSpPr>
          <p:cNvPr name="TextBox 89" id="89"/>
          <p:cNvSpPr txBox="true"/>
          <p:nvPr/>
        </p:nvSpPr>
        <p:spPr>
          <a:xfrm rot="0">
            <a:off x="2726017" y="1336462"/>
            <a:ext cx="204797"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500 W</a:t>
            </a:r>
          </a:p>
        </p:txBody>
      </p:sp>
      <p:sp>
        <p:nvSpPr>
          <p:cNvPr name="TextBox 90" id="90"/>
          <p:cNvSpPr txBox="true"/>
          <p:nvPr/>
        </p:nvSpPr>
        <p:spPr>
          <a:xfrm rot="0">
            <a:off x="2726017" y="3063516"/>
            <a:ext cx="205311"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45000</a:t>
            </a:r>
          </a:p>
        </p:txBody>
      </p:sp>
      <p:sp>
        <p:nvSpPr>
          <p:cNvPr name="TextBox 91" id="91"/>
          <p:cNvSpPr txBox="true"/>
          <p:nvPr/>
        </p:nvSpPr>
        <p:spPr>
          <a:xfrm rot="0">
            <a:off x="2726017" y="1831724"/>
            <a:ext cx="225914"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10 mm</a:t>
            </a:r>
          </a:p>
        </p:txBody>
      </p:sp>
      <p:sp>
        <p:nvSpPr>
          <p:cNvPr name="TextBox 92" id="92"/>
          <p:cNvSpPr txBox="true"/>
          <p:nvPr/>
        </p:nvSpPr>
        <p:spPr>
          <a:xfrm rot="0">
            <a:off x="2726017" y="2078088"/>
            <a:ext cx="225914"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25 mm</a:t>
            </a:r>
          </a:p>
        </p:txBody>
      </p:sp>
      <p:sp>
        <p:nvSpPr>
          <p:cNvPr name="TextBox 93" id="93"/>
          <p:cNvSpPr txBox="true"/>
          <p:nvPr/>
        </p:nvSpPr>
        <p:spPr>
          <a:xfrm rot="0">
            <a:off x="2726017" y="2324443"/>
            <a:ext cx="225914"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13 mm</a:t>
            </a:r>
          </a:p>
        </p:txBody>
      </p:sp>
      <p:sp>
        <p:nvSpPr>
          <p:cNvPr name="TextBox 94" id="94"/>
          <p:cNvSpPr txBox="true"/>
          <p:nvPr/>
        </p:nvSpPr>
        <p:spPr>
          <a:xfrm rot="0">
            <a:off x="2727827" y="3802713"/>
            <a:ext cx="235810"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1,75 kg</a:t>
            </a:r>
          </a:p>
        </p:txBody>
      </p:sp>
      <p:sp>
        <p:nvSpPr>
          <p:cNvPr name="TextBox 95" id="95"/>
          <p:cNvSpPr txBox="true"/>
          <p:nvPr/>
        </p:nvSpPr>
        <p:spPr>
          <a:xfrm rot="0">
            <a:off x="2726017" y="1092689"/>
            <a:ext cx="292856"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ZFP500+</a:t>
            </a:r>
          </a:p>
        </p:txBody>
      </p:sp>
      <p:sp>
        <p:nvSpPr>
          <p:cNvPr name="TextBox 96" id="96"/>
          <p:cNvSpPr txBox="true"/>
          <p:nvPr/>
        </p:nvSpPr>
        <p:spPr>
          <a:xfrm rot="0">
            <a:off x="2727827" y="4278792"/>
            <a:ext cx="373304" cy="376266"/>
          </a:xfrm>
          <a:prstGeom prst="rect">
            <a:avLst/>
          </a:prstGeom>
        </p:spPr>
        <p:txBody>
          <a:bodyPr anchor="t" rtlCol="false" tIns="0" lIns="0" bIns="0" rIns="0">
            <a:spAutoFit/>
          </a:bodyPr>
          <a:lstStyle/>
          <a:p>
            <a:pPr algn="l">
              <a:lnSpc>
                <a:spcPts val="1395"/>
              </a:lnSpc>
            </a:pPr>
            <a:r>
              <a:rPr lang="en-US" b="true" sz="558">
                <a:solidFill>
                  <a:srgbClr val="000204"/>
                </a:solidFill>
                <a:latin typeface="Roboto 1 Medium"/>
                <a:ea typeface="Roboto 1 Medium"/>
                <a:cs typeface="Roboto 1 Medium"/>
                <a:sym typeface="Roboto 1 Medium"/>
              </a:rPr>
              <a:t>12,7 m/s2 3,5 m/s2</a:t>
            </a:r>
          </a:p>
          <a:p>
            <a:pPr algn="l">
              <a:lnSpc>
                <a:spcPts val="372"/>
              </a:lnSpc>
            </a:pPr>
            <a:r>
              <a:rPr lang="en-US" b="true" sz="266">
                <a:solidFill>
                  <a:srgbClr val="000204"/>
                </a:solidFill>
                <a:latin typeface="Roboto 1 Medium"/>
                <a:ea typeface="Roboto 1 Medium"/>
                <a:cs typeface="Roboto 1 Medium"/>
                <a:sym typeface="Roboto 1 Medium"/>
              </a:rPr>
              <a:t>*Empunhadura principal</a:t>
            </a:r>
          </a:p>
        </p:txBody>
      </p:sp>
      <p:sp>
        <p:nvSpPr>
          <p:cNvPr name="TextBox 97" id="97"/>
          <p:cNvSpPr txBox="true"/>
          <p:nvPr/>
        </p:nvSpPr>
        <p:spPr>
          <a:xfrm rot="0">
            <a:off x="2726017" y="2570797"/>
            <a:ext cx="311287"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3000 rpm</a:t>
            </a:r>
          </a:p>
        </p:txBody>
      </p:sp>
      <p:sp>
        <p:nvSpPr>
          <p:cNvPr name="TextBox 98" id="98"/>
          <p:cNvSpPr txBox="true"/>
          <p:nvPr/>
        </p:nvSpPr>
        <p:spPr>
          <a:xfrm rot="0">
            <a:off x="2726017" y="1585370"/>
            <a:ext cx="401755"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1/2" - 13mm</a:t>
            </a:r>
          </a:p>
        </p:txBody>
      </p:sp>
      <p:sp>
        <p:nvSpPr>
          <p:cNvPr name="TextBox 99" id="99"/>
          <p:cNvSpPr txBox="true"/>
          <p:nvPr/>
        </p:nvSpPr>
        <p:spPr>
          <a:xfrm rot="0">
            <a:off x="2727789" y="3309871"/>
            <a:ext cx="453628" cy="96679"/>
          </a:xfrm>
          <a:prstGeom prst="rect">
            <a:avLst/>
          </a:prstGeom>
        </p:spPr>
        <p:txBody>
          <a:bodyPr anchor="t" rtlCol="false" tIns="0" lIns="0" bIns="0" rIns="0">
            <a:spAutoFit/>
          </a:bodyPr>
          <a:lstStyle/>
          <a:p>
            <a:pPr algn="l">
              <a:lnSpc>
                <a:spcPts val="781"/>
              </a:lnSpc>
            </a:pPr>
            <a:r>
              <a:rPr lang="en-US" b="true" sz="558">
                <a:solidFill>
                  <a:srgbClr val="000204"/>
                </a:solidFill>
                <a:latin typeface="Roboto 1 Medium"/>
                <a:ea typeface="Roboto 1 Medium"/>
                <a:cs typeface="Roboto 1 Medium"/>
                <a:sym typeface="Roboto 1 Medium"/>
              </a:rPr>
              <a:t>127 V - 220 V </a:t>
            </a:r>
          </a:p>
        </p:txBody>
      </p:sp>
      <p:sp>
        <p:nvSpPr>
          <p:cNvPr name="TextBox 100" id="100"/>
          <p:cNvSpPr txBox="true"/>
          <p:nvPr/>
        </p:nvSpPr>
        <p:spPr>
          <a:xfrm rot="0">
            <a:off x="3262122" y="4278792"/>
            <a:ext cx="352454" cy="376266"/>
          </a:xfrm>
          <a:prstGeom prst="rect">
            <a:avLst/>
          </a:prstGeom>
        </p:spPr>
        <p:txBody>
          <a:bodyPr anchor="t" rtlCol="false" tIns="0" lIns="0" bIns="0" rIns="0">
            <a:spAutoFit/>
          </a:bodyPr>
          <a:lstStyle/>
          <a:p>
            <a:pPr algn="just">
              <a:lnSpc>
                <a:spcPts val="1395"/>
              </a:lnSpc>
            </a:pPr>
            <a:r>
              <a:rPr lang="en-US" b="true" sz="558">
                <a:solidFill>
                  <a:srgbClr val="000204"/>
                </a:solidFill>
                <a:latin typeface="Roboto 1 Medium"/>
                <a:ea typeface="Roboto 1 Medium"/>
                <a:cs typeface="Roboto 1 Medium"/>
                <a:sym typeface="Roboto 1 Medium"/>
              </a:rPr>
              <a:t>9,2 m/s2 2,9 m/s2</a:t>
            </a:r>
          </a:p>
          <a:p>
            <a:pPr algn="just">
              <a:lnSpc>
                <a:spcPts val="372"/>
              </a:lnSpc>
            </a:pPr>
            <a:r>
              <a:rPr lang="en-US" b="true" sz="266">
                <a:solidFill>
                  <a:srgbClr val="000204"/>
                </a:solidFill>
                <a:latin typeface="Roboto 1 Medium"/>
                <a:ea typeface="Roboto 1 Medium"/>
                <a:cs typeface="Roboto 1 Medium"/>
                <a:sym typeface="Roboto 1 Medium"/>
              </a:rPr>
              <a:t>*Empunhadura auxiliar</a:t>
            </a:r>
          </a:p>
        </p:txBody>
      </p:sp>
      <p:sp>
        <p:nvSpPr>
          <p:cNvPr name="TextBox 101" id="101"/>
          <p:cNvSpPr txBox="true"/>
          <p:nvPr/>
        </p:nvSpPr>
        <p:spPr>
          <a:xfrm rot="0">
            <a:off x="3172720" y="3327664"/>
            <a:ext cx="355302" cy="51102"/>
          </a:xfrm>
          <a:prstGeom prst="rect">
            <a:avLst/>
          </a:prstGeom>
        </p:spPr>
        <p:txBody>
          <a:bodyPr anchor="t" rtlCol="false" tIns="0" lIns="0" bIns="0" rIns="0">
            <a:spAutoFit/>
          </a:bodyPr>
          <a:lstStyle/>
          <a:p>
            <a:pPr algn="l">
              <a:lnSpc>
                <a:spcPts val="372"/>
              </a:lnSpc>
            </a:pPr>
            <a:r>
              <a:rPr lang="en-US" b="true" sz="266">
                <a:solidFill>
                  <a:srgbClr val="000204"/>
                </a:solidFill>
                <a:latin typeface="Roboto 1 Medium"/>
                <a:ea typeface="Roboto 1 Medium"/>
                <a:cs typeface="Roboto 1 Medium"/>
                <a:sym typeface="Roboto 1 Medium"/>
              </a:rPr>
              <a:t>*conforme embalagem</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151448" y="613496"/>
            <a:ext cx="1344406" cy="218742"/>
            <a:chOff x="0" y="0"/>
            <a:chExt cx="1344409" cy="218745"/>
          </a:xfrm>
        </p:grpSpPr>
        <p:sp>
          <p:nvSpPr>
            <p:cNvPr name="Freeform 3" id="3"/>
            <p:cNvSpPr/>
            <p:nvPr/>
          </p:nvSpPr>
          <p:spPr>
            <a:xfrm flipH="false" flipV="false" rot="0">
              <a:off x="0" y="0"/>
              <a:ext cx="1344422" cy="218694"/>
            </a:xfrm>
            <a:custGeom>
              <a:avLst/>
              <a:gdLst/>
              <a:ahLst/>
              <a:cxnLst/>
              <a:rect r="r" b="b" t="t" l="l"/>
              <a:pathLst>
                <a:path h="218694" w="1344422">
                  <a:moveTo>
                    <a:pt x="1344422" y="218694"/>
                  </a:moveTo>
                  <a:lnTo>
                    <a:pt x="0" y="218694"/>
                  </a:lnTo>
                  <a:lnTo>
                    <a:pt x="0" y="0"/>
                  </a:lnTo>
                  <a:lnTo>
                    <a:pt x="1344422" y="0"/>
                  </a:lnTo>
                  <a:close/>
                </a:path>
              </a:pathLst>
            </a:custGeom>
            <a:solidFill>
              <a:srgbClr val="CFD1D1"/>
            </a:solidFill>
          </p:spPr>
        </p:sp>
      </p:grpSp>
      <p:grpSp>
        <p:nvGrpSpPr>
          <p:cNvPr name="Group 4" id="4"/>
          <p:cNvGrpSpPr>
            <a:grpSpLocks noChangeAspect="true"/>
          </p:cNvGrpSpPr>
          <p:nvPr/>
        </p:nvGrpSpPr>
        <p:grpSpPr>
          <a:xfrm rot="0">
            <a:off x="151457" y="2186683"/>
            <a:ext cx="1481814" cy="218742"/>
            <a:chOff x="0" y="0"/>
            <a:chExt cx="1481811" cy="218745"/>
          </a:xfrm>
        </p:grpSpPr>
        <p:sp>
          <p:nvSpPr>
            <p:cNvPr name="Freeform 5" id="5"/>
            <p:cNvSpPr/>
            <p:nvPr/>
          </p:nvSpPr>
          <p:spPr>
            <a:xfrm flipH="false" flipV="false" rot="0">
              <a:off x="0" y="0"/>
              <a:ext cx="1481836" cy="218694"/>
            </a:xfrm>
            <a:custGeom>
              <a:avLst/>
              <a:gdLst/>
              <a:ahLst/>
              <a:cxnLst/>
              <a:rect r="r" b="b" t="t" l="l"/>
              <a:pathLst>
                <a:path h="218694" w="1481836">
                  <a:moveTo>
                    <a:pt x="1481836" y="218694"/>
                  </a:moveTo>
                  <a:lnTo>
                    <a:pt x="0" y="218694"/>
                  </a:lnTo>
                  <a:lnTo>
                    <a:pt x="0" y="0"/>
                  </a:lnTo>
                  <a:lnTo>
                    <a:pt x="1481836" y="0"/>
                  </a:lnTo>
                  <a:close/>
                </a:path>
              </a:pathLst>
            </a:custGeom>
            <a:solidFill>
              <a:srgbClr val="CFD1D1"/>
            </a:solidFill>
          </p:spPr>
        </p:sp>
      </p:grpSp>
      <p:grpSp>
        <p:nvGrpSpPr>
          <p:cNvPr name="Group 6" id="6"/>
          <p:cNvGrpSpPr>
            <a:grpSpLocks noChangeAspect="true"/>
          </p:cNvGrpSpPr>
          <p:nvPr/>
        </p:nvGrpSpPr>
        <p:grpSpPr>
          <a:xfrm rot="0">
            <a:off x="151457" y="4908223"/>
            <a:ext cx="1469136" cy="218732"/>
            <a:chOff x="0" y="0"/>
            <a:chExt cx="1469136" cy="218732"/>
          </a:xfrm>
        </p:grpSpPr>
        <p:sp>
          <p:nvSpPr>
            <p:cNvPr name="Freeform 7" id="7"/>
            <p:cNvSpPr/>
            <p:nvPr/>
          </p:nvSpPr>
          <p:spPr>
            <a:xfrm flipH="false" flipV="false" rot="0">
              <a:off x="0" y="0"/>
              <a:ext cx="1469136" cy="218694"/>
            </a:xfrm>
            <a:custGeom>
              <a:avLst/>
              <a:gdLst/>
              <a:ahLst/>
              <a:cxnLst/>
              <a:rect r="r" b="b" t="t" l="l"/>
              <a:pathLst>
                <a:path h="218694" w="1469136">
                  <a:moveTo>
                    <a:pt x="1469136" y="218694"/>
                  </a:moveTo>
                  <a:lnTo>
                    <a:pt x="0" y="218694"/>
                  </a:lnTo>
                  <a:lnTo>
                    <a:pt x="0" y="0"/>
                  </a:lnTo>
                  <a:lnTo>
                    <a:pt x="1469136" y="0"/>
                  </a:lnTo>
                  <a:close/>
                </a:path>
              </a:pathLst>
            </a:custGeom>
            <a:solidFill>
              <a:srgbClr val="CFD1D1"/>
            </a:solidFill>
          </p:spPr>
        </p:sp>
      </p:grpSp>
      <p:grpSp>
        <p:nvGrpSpPr>
          <p:cNvPr name="Group 8" id="8"/>
          <p:cNvGrpSpPr>
            <a:grpSpLocks noChangeAspect="true"/>
          </p:cNvGrpSpPr>
          <p:nvPr/>
        </p:nvGrpSpPr>
        <p:grpSpPr>
          <a:xfrm rot="0">
            <a:off x="155153" y="180003"/>
            <a:ext cx="5032600" cy="275530"/>
            <a:chOff x="0" y="0"/>
            <a:chExt cx="5032604" cy="275526"/>
          </a:xfrm>
        </p:grpSpPr>
        <p:sp>
          <p:nvSpPr>
            <p:cNvPr name="Freeform 9" id="9"/>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sp>
        <p:nvSpPr>
          <p:cNvPr name="Freeform 10" id="10"/>
          <p:cNvSpPr/>
          <p:nvPr/>
        </p:nvSpPr>
        <p:spPr>
          <a:xfrm flipH="false" flipV="false" rot="0">
            <a:off x="87963" y="3765147"/>
            <a:ext cx="5166998" cy="970216"/>
          </a:xfrm>
          <a:custGeom>
            <a:avLst/>
            <a:gdLst/>
            <a:ahLst/>
            <a:cxnLst/>
            <a:rect r="r" b="b" t="t" l="l"/>
            <a:pathLst>
              <a:path h="970216" w="5166998">
                <a:moveTo>
                  <a:pt x="0" y="0"/>
                </a:moveTo>
                <a:lnTo>
                  <a:pt x="5166999" y="0"/>
                </a:lnTo>
                <a:lnTo>
                  <a:pt x="5166999" y="970216"/>
                </a:lnTo>
                <a:lnTo>
                  <a:pt x="0" y="97021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1" id="11"/>
          <p:cNvGrpSpPr>
            <a:grpSpLocks noChangeAspect="true"/>
          </p:cNvGrpSpPr>
          <p:nvPr/>
        </p:nvGrpSpPr>
        <p:grpSpPr>
          <a:xfrm rot="0">
            <a:off x="5504164" y="2407796"/>
            <a:ext cx="3631187" cy="218742"/>
            <a:chOff x="0" y="0"/>
            <a:chExt cx="3631184" cy="218745"/>
          </a:xfrm>
        </p:grpSpPr>
        <p:sp>
          <p:nvSpPr>
            <p:cNvPr name="Freeform 12" id="12"/>
            <p:cNvSpPr/>
            <p:nvPr/>
          </p:nvSpPr>
          <p:spPr>
            <a:xfrm flipH="false" flipV="false" rot="0">
              <a:off x="0" y="0"/>
              <a:ext cx="3631184" cy="218694"/>
            </a:xfrm>
            <a:custGeom>
              <a:avLst/>
              <a:gdLst/>
              <a:ahLst/>
              <a:cxnLst/>
              <a:rect r="r" b="b" t="t" l="l"/>
              <a:pathLst>
                <a:path h="218694" w="3631184">
                  <a:moveTo>
                    <a:pt x="3631184" y="218694"/>
                  </a:moveTo>
                  <a:lnTo>
                    <a:pt x="0" y="218694"/>
                  </a:lnTo>
                  <a:lnTo>
                    <a:pt x="0" y="0"/>
                  </a:lnTo>
                  <a:lnTo>
                    <a:pt x="3631184" y="0"/>
                  </a:lnTo>
                  <a:close/>
                </a:path>
              </a:pathLst>
            </a:custGeom>
            <a:solidFill>
              <a:srgbClr val="CFD1D1"/>
            </a:solidFill>
          </p:spPr>
        </p:sp>
      </p:grpSp>
      <p:grpSp>
        <p:nvGrpSpPr>
          <p:cNvPr name="Group 13" id="13"/>
          <p:cNvGrpSpPr>
            <a:grpSpLocks noChangeAspect="true"/>
          </p:cNvGrpSpPr>
          <p:nvPr/>
        </p:nvGrpSpPr>
        <p:grpSpPr>
          <a:xfrm rot="0">
            <a:off x="5504164" y="1103795"/>
            <a:ext cx="3059401" cy="218742"/>
            <a:chOff x="0" y="0"/>
            <a:chExt cx="3059405" cy="218745"/>
          </a:xfrm>
        </p:grpSpPr>
        <p:sp>
          <p:nvSpPr>
            <p:cNvPr name="Freeform 14" id="14"/>
            <p:cNvSpPr/>
            <p:nvPr/>
          </p:nvSpPr>
          <p:spPr>
            <a:xfrm flipH="false" flipV="false" rot="0">
              <a:off x="0" y="0"/>
              <a:ext cx="3059430" cy="218694"/>
            </a:xfrm>
            <a:custGeom>
              <a:avLst/>
              <a:gdLst/>
              <a:ahLst/>
              <a:cxnLst/>
              <a:rect r="r" b="b" t="t" l="l"/>
              <a:pathLst>
                <a:path h="218694" w="3059430">
                  <a:moveTo>
                    <a:pt x="3059430" y="218694"/>
                  </a:moveTo>
                  <a:lnTo>
                    <a:pt x="0" y="218694"/>
                  </a:lnTo>
                  <a:lnTo>
                    <a:pt x="0" y="0"/>
                  </a:lnTo>
                  <a:lnTo>
                    <a:pt x="3059430" y="0"/>
                  </a:lnTo>
                  <a:close/>
                </a:path>
              </a:pathLst>
            </a:custGeom>
            <a:solidFill>
              <a:srgbClr val="CFD1D1"/>
            </a:solidFill>
          </p:spPr>
        </p:sp>
      </p:grpSp>
      <p:sp>
        <p:nvSpPr>
          <p:cNvPr name="TextBox 15" id="15"/>
          <p:cNvSpPr txBox="true"/>
          <p:nvPr/>
        </p:nvSpPr>
        <p:spPr>
          <a:xfrm rot="0">
            <a:off x="354044" y="4197810"/>
            <a:ext cx="4545559" cy="384772"/>
          </a:xfrm>
          <a:prstGeom prst="rect">
            <a:avLst/>
          </a:prstGeom>
        </p:spPr>
        <p:txBody>
          <a:bodyPr anchor="t" rtlCol="false" tIns="0" lIns="0" bIns="0" rIns="0">
            <a:spAutoFit/>
          </a:bodyPr>
          <a:lstStyle/>
          <a:p>
            <a:pPr algn="l">
              <a:lnSpc>
                <a:spcPts val="1500"/>
              </a:lnSpc>
            </a:pPr>
            <a:r>
              <a:rPr lang="en-US" b="true" sz="1000">
                <a:solidFill>
                  <a:srgbClr val="231F20"/>
                </a:solidFill>
                <a:latin typeface="Roboto 1 Medium"/>
                <a:ea typeface="Roboto 1 Medium"/>
                <a:cs typeface="Roboto 1 Medium"/>
                <a:sym typeface="Roboto 1 Medium"/>
              </a:rPr>
              <a:t>Verifique sempre se a fonte de alimentação corresponde à tensão na placa de classificação. </a:t>
            </a:r>
          </a:p>
        </p:txBody>
      </p:sp>
      <p:sp>
        <p:nvSpPr>
          <p:cNvPr name="TextBox 16" id="16"/>
          <p:cNvSpPr txBox="true"/>
          <p:nvPr/>
        </p:nvSpPr>
        <p:spPr>
          <a:xfrm rot="0">
            <a:off x="144208" y="4802286"/>
            <a:ext cx="5161302" cy="2323024"/>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3. SEGURANÇA PESSOAL </a:t>
            </a:r>
            <a:r>
              <a:rPr lang="en-US" b="true" sz="1000">
                <a:solidFill>
                  <a:srgbClr val="000204"/>
                </a:solidFill>
                <a:latin typeface="Roboto 1 Medium"/>
                <a:ea typeface="Roboto 1 Medium"/>
                <a:cs typeface="Roboto 1 Medium"/>
                <a:sym typeface="Roboto 1 Medium"/>
              </a:rPr>
              <a:t>· Nunca opere a FURADEIRA COM IMPACTO ZIMMER em condições de cansaço, sob o </a:t>
            </a:r>
          </a:p>
          <a:p>
            <a:pPr algn="l">
              <a:lnSpc>
                <a:spcPts val="500"/>
              </a:lnSpc>
            </a:pPr>
            <a:r>
              <a:rPr lang="en-US" b="true" sz="1000">
                <a:solidFill>
                  <a:srgbClr val="000204"/>
                </a:solidFill>
                <a:latin typeface="Roboto 1 Medium"/>
                <a:ea typeface="Roboto 1 Medium"/>
                <a:cs typeface="Roboto 1 Medium"/>
                <a:sym typeface="Roboto 1 Medium"/>
              </a:rPr>
              <a:t>efeito de álcool, drogas ou medicamentos. A desatenção durante o uso pode resultar em </a:t>
            </a:r>
          </a:p>
          <a:p>
            <a:pPr algn="l">
              <a:lnSpc>
                <a:spcPts val="2500"/>
              </a:lnSpc>
            </a:pPr>
            <a:r>
              <a:rPr lang="en-US" b="true" sz="1000">
                <a:solidFill>
                  <a:srgbClr val="000204"/>
                </a:solidFill>
                <a:latin typeface="Roboto 1 Medium"/>
                <a:ea typeface="Roboto 1 Medium"/>
                <a:cs typeface="Roboto 1 Medium"/>
                <a:sym typeface="Roboto 1 Medium"/>
              </a:rPr>
              <a:t>acidentes graves.</a:t>
            </a:r>
          </a:p>
          <a:p>
            <a:pPr algn="l">
              <a:lnSpc>
                <a:spcPts val="500"/>
              </a:lnSpc>
            </a:pPr>
            <a:r>
              <a:rPr lang="en-US" b="true" sz="1000">
                <a:solidFill>
                  <a:srgbClr val="000204"/>
                </a:solidFill>
                <a:latin typeface="Roboto 1 Medium"/>
                <a:ea typeface="Roboto 1 Medium"/>
                <a:cs typeface="Roboto 1 Medium"/>
                <a:sym typeface="Roboto 1 Medium"/>
              </a:rPr>
              <a:t>· Use equipamentos de proteção individual (EPI), principalmente para proteção dos </a:t>
            </a:r>
          </a:p>
          <a:p>
            <a:pPr algn="l">
              <a:lnSpc>
                <a:spcPts val="2500"/>
              </a:lnSpc>
            </a:pPr>
            <a:r>
              <a:rPr lang="en-US" b="true" sz="1000">
                <a:solidFill>
                  <a:srgbClr val="000204"/>
                </a:solidFill>
                <a:latin typeface="Roboto 1 Medium"/>
                <a:ea typeface="Roboto 1 Medium"/>
                <a:cs typeface="Roboto 1 Medium"/>
                <a:sym typeface="Roboto 1 Medium"/>
              </a:rPr>
              <a:t>olhos. O uso de equipamentos de segurança, como máscara contra poeira, sapatos de </a:t>
            </a:r>
          </a:p>
          <a:p>
            <a:pPr algn="l">
              <a:lnSpc>
                <a:spcPts val="500"/>
              </a:lnSpc>
            </a:pPr>
            <a:r>
              <a:rPr lang="en-US" b="true" sz="1000">
                <a:solidFill>
                  <a:srgbClr val="000204"/>
                </a:solidFill>
                <a:latin typeface="Roboto 1 Medium"/>
                <a:ea typeface="Roboto 1 Medium"/>
                <a:cs typeface="Roboto 1 Medium"/>
                <a:sym typeface="Roboto 1 Medium"/>
              </a:rPr>
              <a:t>segurança antiderrapantes, capacete ou proteção auditiva sempre que necessário, </a:t>
            </a:r>
          </a:p>
          <a:p>
            <a:pPr algn="l">
              <a:lnSpc>
                <a:spcPts val="2500"/>
              </a:lnSpc>
            </a:pPr>
            <a:r>
              <a:rPr lang="en-US" b="true" sz="1000">
                <a:solidFill>
                  <a:srgbClr val="000204"/>
                </a:solidFill>
                <a:latin typeface="Roboto 1 Medium"/>
                <a:ea typeface="Roboto 1 Medium"/>
                <a:cs typeface="Roboto 1 Medium"/>
                <a:sym typeface="Roboto 1 Medium"/>
              </a:rPr>
              <a:t>reduzirá o risco de danos à sua integridade física. </a:t>
            </a:r>
          </a:p>
          <a:p>
            <a:pPr algn="l">
              <a:lnSpc>
                <a:spcPts val="500"/>
              </a:lnSpc>
            </a:pPr>
            <a:r>
              <a:rPr lang="en-US" b="true" sz="1000">
                <a:solidFill>
                  <a:srgbClr val="000204"/>
                </a:solidFill>
                <a:latin typeface="Roboto 1 Medium"/>
                <a:ea typeface="Roboto 1 Medium"/>
                <a:cs typeface="Roboto 1 Medium"/>
                <a:sym typeface="Roboto 1 Medium"/>
              </a:rPr>
              <a:t>· Risco de choque elétrico: sempre desconecte a furadeira da tomada antes de trocar a </a:t>
            </a:r>
          </a:p>
          <a:p>
            <a:pPr algn="l">
              <a:lnSpc>
                <a:spcPts val="2500"/>
              </a:lnSpc>
            </a:pPr>
            <a:r>
              <a:rPr lang="en-US" b="true" sz="1000">
                <a:solidFill>
                  <a:srgbClr val="000204"/>
                </a:solidFill>
                <a:latin typeface="Roboto 1 Medium"/>
                <a:ea typeface="Roboto 1 Medium"/>
                <a:cs typeface="Roboto 1 Medium"/>
                <a:sym typeface="Roboto 1 Medium"/>
              </a:rPr>
              <a:t>broca.</a:t>
            </a:r>
          </a:p>
          <a:p>
            <a:pPr algn="l">
              <a:lnSpc>
                <a:spcPts val="500"/>
              </a:lnSpc>
            </a:pPr>
            <a:r>
              <a:rPr lang="en-US" b="true" sz="1000">
                <a:solidFill>
                  <a:srgbClr val="000204"/>
                </a:solidFill>
                <a:latin typeface="Roboto 1 Medium"/>
                <a:ea typeface="Roboto 1 Medium"/>
                <a:cs typeface="Roboto 1 Medium"/>
                <a:sym typeface="Roboto 1 Medium"/>
              </a:rPr>
              <a:t>· Partes móveis: mantenha mãos e roupas afastadas das partes móveis da furadeira.</a:t>
            </a:r>
          </a:p>
        </p:txBody>
      </p:sp>
      <p:sp>
        <p:nvSpPr>
          <p:cNvPr name="TextBox 17" id="17"/>
          <p:cNvSpPr txBox="true"/>
          <p:nvPr/>
        </p:nvSpPr>
        <p:spPr>
          <a:xfrm rot="0">
            <a:off x="2565702" y="7119242"/>
            <a:ext cx="208559" cy="289522"/>
          </a:xfrm>
          <a:prstGeom prst="rect">
            <a:avLst/>
          </a:prstGeom>
        </p:spPr>
        <p:txBody>
          <a:bodyPr anchor="t" rtlCol="false" tIns="0" lIns="0" bIns="0" rIns="0">
            <a:spAutoFit/>
          </a:bodyPr>
          <a:lstStyle/>
          <a:p>
            <a:pPr algn="l">
              <a:lnSpc>
                <a:spcPts val="2500"/>
              </a:lnSpc>
            </a:pPr>
            <a:r>
              <a:rPr lang="en-US" sz="1000">
                <a:solidFill>
                  <a:srgbClr val="231F20"/>
                </a:solidFill>
                <a:latin typeface="Roboto 3"/>
                <a:ea typeface="Roboto 3"/>
                <a:cs typeface="Roboto 3"/>
                <a:sym typeface="Roboto 3"/>
              </a:rPr>
              <a:t>- 6 -</a:t>
            </a:r>
          </a:p>
        </p:txBody>
      </p:sp>
      <p:sp>
        <p:nvSpPr>
          <p:cNvPr name="TextBox 18" id="18"/>
          <p:cNvSpPr txBox="true"/>
          <p:nvPr/>
        </p:nvSpPr>
        <p:spPr>
          <a:xfrm rot="0">
            <a:off x="151457" y="535905"/>
            <a:ext cx="5155330" cy="3078566"/>
          </a:xfrm>
          <a:prstGeom prst="rect">
            <a:avLst/>
          </a:prstGeom>
        </p:spPr>
        <p:txBody>
          <a:bodyPr anchor="t" rtlCol="false" tIns="0" lIns="0" bIns="0" rIns="0">
            <a:spAutoFit/>
          </a:bodyPr>
          <a:lstStyle/>
          <a:p>
            <a:pPr algn="l">
              <a:lnSpc>
                <a:spcPts val="2268"/>
              </a:lnSpc>
            </a:pPr>
            <a:r>
              <a:rPr lang="en-US" b="true" sz="1000" i="true">
                <a:solidFill>
                  <a:srgbClr val="000204"/>
                </a:solidFill>
                <a:latin typeface="Roboto 1 Medium Italics"/>
                <a:ea typeface="Roboto 1 Medium Italics"/>
                <a:cs typeface="Roboto 1 Medium Italics"/>
                <a:sym typeface="Roboto 1 Medium Italics"/>
              </a:rPr>
              <a:t>1. ÁREA DE TRABALHO </a:t>
            </a:r>
            <a:r>
              <a:rPr lang="en-US" b="true" sz="1000">
                <a:solidFill>
                  <a:srgbClr val="000204"/>
                </a:solidFill>
                <a:latin typeface="Roboto 1 Medium"/>
                <a:ea typeface="Roboto 1 Medium"/>
                <a:cs typeface="Roboto 1 Medium"/>
                <a:sym typeface="Roboto 1 Medium"/>
              </a:rPr>
              <a:t>· Mantenha a área de trabalho limpa e bem iluminada. Ambientes bagunçados e mal </a:t>
            </a:r>
          </a:p>
          <a:p>
            <a:pPr algn="l">
              <a:lnSpc>
                <a:spcPts val="732"/>
              </a:lnSpc>
            </a:pPr>
            <a:r>
              <a:rPr lang="en-US" b="true" sz="1000">
                <a:solidFill>
                  <a:srgbClr val="000204"/>
                </a:solidFill>
                <a:latin typeface="Roboto 1 Medium"/>
                <a:ea typeface="Roboto 1 Medium"/>
                <a:cs typeface="Roboto 1 Medium"/>
                <a:sym typeface="Roboto 1 Medium"/>
              </a:rPr>
              <a:t>iluminados podem provocar acidentes.</a:t>
            </a:r>
          </a:p>
          <a:p>
            <a:pPr algn="l">
              <a:lnSpc>
                <a:spcPts val="2268"/>
              </a:lnSpc>
            </a:pPr>
            <a:r>
              <a:rPr lang="en-US" b="true" sz="1000">
                <a:solidFill>
                  <a:srgbClr val="000204"/>
                </a:solidFill>
                <a:latin typeface="Roboto 1 Medium"/>
                <a:ea typeface="Roboto 1 Medium"/>
                <a:cs typeface="Roboto 1 Medium"/>
                <a:sym typeface="Roboto 1 Medium"/>
              </a:rPr>
              <a:t>· Não use ferramentas elétricas em locais potencialmente explosivos, como na presença </a:t>
            </a:r>
          </a:p>
          <a:p>
            <a:pPr algn="l">
              <a:lnSpc>
                <a:spcPts val="732"/>
              </a:lnSpc>
            </a:pPr>
            <a:r>
              <a:rPr lang="en-US" b="true" sz="1000">
                <a:solidFill>
                  <a:srgbClr val="000204"/>
                </a:solidFill>
                <a:latin typeface="Roboto 1 Medium"/>
                <a:ea typeface="Roboto 1 Medium"/>
                <a:cs typeface="Roboto 1 Medium"/>
                <a:sym typeface="Roboto 1 Medium"/>
              </a:rPr>
              <a:t>de líquidos inflamáveis, gases ou poeira.</a:t>
            </a:r>
          </a:p>
          <a:p>
            <a:pPr algn="l">
              <a:lnSpc>
                <a:spcPts val="2268"/>
              </a:lnSpc>
            </a:pPr>
            <a:r>
              <a:rPr lang="en-US" b="true" sz="1000">
                <a:solidFill>
                  <a:srgbClr val="000204"/>
                </a:solidFill>
                <a:latin typeface="Roboto 1 Medium"/>
                <a:ea typeface="Roboto 1 Medium"/>
                <a:cs typeface="Roboto 1 Medium"/>
                <a:sym typeface="Roboto 1 Medium"/>
              </a:rPr>
              <a:t>· Mantenha crianças e espectadores a uma distância segura ao operar ferramentas </a:t>
            </a:r>
          </a:p>
          <a:p>
            <a:pPr algn="l">
              <a:lnSpc>
                <a:spcPts val="732"/>
              </a:lnSpc>
            </a:pPr>
            <a:r>
              <a:rPr lang="en-US" b="true" sz="1000">
                <a:solidFill>
                  <a:srgbClr val="000204"/>
                </a:solidFill>
                <a:latin typeface="Roboto 1 Medium"/>
                <a:ea typeface="Roboto 1 Medium"/>
                <a:cs typeface="Roboto 1 Medium"/>
                <a:sym typeface="Roboto 1 Medium"/>
              </a:rPr>
              <a:t>elétricas. Distrações podem fazer você perder o controle e causar acidentes. </a:t>
            </a:r>
          </a:p>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2. SEGURANÇA ELÉTRICA </a:t>
            </a:r>
          </a:p>
          <a:p>
            <a:pPr algn="l">
              <a:lnSpc>
                <a:spcPts val="2036"/>
              </a:lnSpc>
            </a:pPr>
            <a:r>
              <a:rPr lang="en-US" b="true" sz="1000">
                <a:solidFill>
                  <a:srgbClr val="000204"/>
                </a:solidFill>
                <a:latin typeface="Roboto 1 Medium"/>
                <a:ea typeface="Roboto 1 Medium"/>
                <a:cs typeface="Roboto 1 Medium"/>
                <a:sym typeface="Roboto 1 Medium"/>
              </a:rPr>
              <a:t>· Os plugues da ferramenta elétrica devem ser compatíveis com a tomada. </a:t>
            </a:r>
          </a:p>
          <a:p>
            <a:pPr algn="l">
              <a:lnSpc>
                <a:spcPts val="962"/>
              </a:lnSpc>
            </a:pPr>
            <a:r>
              <a:rPr lang="en-US" b="true" sz="1000">
                <a:solidFill>
                  <a:srgbClr val="000204"/>
                </a:solidFill>
                <a:latin typeface="Roboto 1 Medium"/>
                <a:ea typeface="Roboto 1 Medium"/>
                <a:cs typeface="Roboto 1 Medium"/>
                <a:sym typeface="Roboto 1 Medium"/>
              </a:rPr>
              <a:t>· Plugues originais e tomadas compatíveis reduzem o risco de choque elétrico fatal.</a:t>
            </a:r>
          </a:p>
          <a:p>
            <a:pPr algn="l">
              <a:lnSpc>
                <a:spcPts val="2036"/>
              </a:lnSpc>
            </a:pPr>
            <a:r>
              <a:rPr lang="en-US" b="true" sz="1000">
                <a:solidFill>
                  <a:srgbClr val="000204"/>
                </a:solidFill>
                <a:latin typeface="Roboto 1 Medium"/>
                <a:ea typeface="Roboto 1 Medium"/>
                <a:cs typeface="Roboto 1 Medium"/>
                <a:sym typeface="Roboto 1 Medium"/>
              </a:rPr>
              <a:t>· Evite contato com superfícies aterradas, como canos, radiadores, fogões e geladeiras.</a:t>
            </a:r>
          </a:p>
          <a:p>
            <a:pPr algn="l">
              <a:lnSpc>
                <a:spcPts val="962"/>
              </a:lnSpc>
            </a:pPr>
            <a:r>
              <a:rPr lang="en-US" b="true" sz="1000">
                <a:solidFill>
                  <a:srgbClr val="000204"/>
                </a:solidFill>
                <a:latin typeface="Roboto 1 Medium"/>
                <a:ea typeface="Roboto 1 Medium"/>
                <a:cs typeface="Roboto 1 Medium"/>
                <a:sym typeface="Roboto 1 Medium"/>
              </a:rPr>
              <a:t>· Não exponha as ferramentas elétricas à chuva ou umidade.</a:t>
            </a:r>
          </a:p>
          <a:p>
            <a:pPr algn="l">
              <a:lnSpc>
                <a:spcPts val="2036"/>
              </a:lnSpc>
            </a:pPr>
            <a:r>
              <a:rPr lang="en-US" b="true" sz="1000">
                <a:solidFill>
                  <a:srgbClr val="000204"/>
                </a:solidFill>
                <a:latin typeface="Roboto 1 Medium"/>
                <a:ea typeface="Roboto 1 Medium"/>
                <a:cs typeface="Roboto 1 Medium"/>
                <a:sym typeface="Roboto 1 Medium"/>
              </a:rPr>
              <a:t>· Mantenha o cabo afastado de calor, óleo, bordas afiadas ou peças móveis. </a:t>
            </a:r>
          </a:p>
          <a:p>
            <a:pPr algn="l">
              <a:lnSpc>
                <a:spcPts val="962"/>
              </a:lnSpc>
            </a:pPr>
            <a:r>
              <a:rPr lang="en-US" b="true" sz="1000">
                <a:solidFill>
                  <a:srgbClr val="000204"/>
                </a:solidFill>
                <a:latin typeface="Roboto 1 Medium"/>
                <a:ea typeface="Roboto 1 Medium"/>
                <a:cs typeface="Roboto 1 Medium"/>
                <a:sym typeface="Roboto 1 Medium"/>
              </a:rPr>
              <a:t>· Cabos danificados aumentam o risco de choque elétrico.</a:t>
            </a:r>
          </a:p>
        </p:txBody>
      </p:sp>
      <p:sp>
        <p:nvSpPr>
          <p:cNvPr name="TextBox 19" id="19"/>
          <p:cNvSpPr txBox="true"/>
          <p:nvPr/>
        </p:nvSpPr>
        <p:spPr>
          <a:xfrm rot="0">
            <a:off x="7922047" y="7224017"/>
            <a:ext cx="2085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- 7 -</a:t>
            </a:r>
          </a:p>
        </p:txBody>
      </p:sp>
      <p:sp>
        <p:nvSpPr>
          <p:cNvPr name="TextBox 20" id="20"/>
          <p:cNvSpPr txBox="true"/>
          <p:nvPr/>
        </p:nvSpPr>
        <p:spPr>
          <a:xfrm rot="0">
            <a:off x="5504164" y="109738"/>
            <a:ext cx="4945475" cy="7657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 Mantenha os pés firmes no chão o tempo todo. Isso permitirá que você mantenha o controle sobre a ferramenta elétrica em situações inesperadas. · Vista-se adequadamente. Roupas largas, jóias ou cabelos compridos podem ficar presos nas partes móveis. </a:t>
            </a:r>
          </a:p>
        </p:txBody>
      </p:sp>
      <p:sp>
        <p:nvSpPr>
          <p:cNvPr name="TextBox 21" id="21"/>
          <p:cNvSpPr txBox="true"/>
          <p:nvPr/>
        </p:nvSpPr>
        <p:spPr>
          <a:xfrm rot="0">
            <a:off x="5504164" y="995143"/>
            <a:ext cx="5059451" cy="1199036"/>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4. USO E CUIDADOS COM FERRAMENTAS ELÉTRICAS </a:t>
            </a:r>
            <a:r>
              <a:rPr lang="en-US" b="true" sz="1000">
                <a:solidFill>
                  <a:srgbClr val="000204"/>
                </a:solidFill>
                <a:latin typeface="Roboto 1 Medium"/>
                <a:ea typeface="Roboto 1 Medium"/>
                <a:cs typeface="Roboto 1 Medium"/>
                <a:sym typeface="Roboto 1 Medium"/>
              </a:rPr>
              <a:t>· A ferramenta elétrica ZIMMER deve ser utilizada apenas para o que foi projetada. </a:t>
            </a:r>
          </a:p>
          <a:p>
            <a:pPr algn="l">
              <a:lnSpc>
                <a:spcPts val="500"/>
              </a:lnSpc>
            </a:pPr>
            <a:r>
              <a:rPr lang="en-US" b="true" sz="1000">
                <a:solidFill>
                  <a:srgbClr val="000204"/>
                </a:solidFill>
                <a:latin typeface="Roboto 1 Medium"/>
                <a:ea typeface="Roboto 1 Medium"/>
                <a:cs typeface="Roboto 1 Medium"/>
                <a:sym typeface="Roboto 1 Medium"/>
              </a:rPr>
              <a:t>· Verifique se há peças emperradas, quebradas ou qualquer outro recurso que possa </a:t>
            </a:r>
          </a:p>
          <a:p>
            <a:pPr algn="l">
              <a:lnSpc>
                <a:spcPts val="2500"/>
              </a:lnSpc>
            </a:pPr>
            <a:r>
              <a:rPr lang="en-US" b="true" sz="1000">
                <a:solidFill>
                  <a:srgbClr val="000204"/>
                </a:solidFill>
                <a:latin typeface="Roboto 1 Medium"/>
                <a:ea typeface="Roboto 1 Medium"/>
                <a:cs typeface="Roboto 1 Medium"/>
                <a:sym typeface="Roboto 1 Medium"/>
              </a:rPr>
              <a:t>afetar a operação da ferramenta elétrica. Substitua por novas peças antes de utilizá-la. </a:t>
            </a:r>
          </a:p>
          <a:p>
            <a:pPr algn="l">
              <a:lnSpc>
                <a:spcPts val="500"/>
              </a:lnSpc>
            </a:pPr>
            <a:r>
              <a:rPr lang="en-US" b="true" sz="1000">
                <a:solidFill>
                  <a:srgbClr val="000204"/>
                </a:solidFill>
                <a:latin typeface="Roboto 1 Medium"/>
                <a:ea typeface="Roboto 1 Medium"/>
                <a:cs typeface="Roboto 1 Medium"/>
                <a:sym typeface="Roboto 1 Medium"/>
              </a:rPr>
              <a:t>· Após o uso, guarde adequadamente, fora do alcance de crianças. </a:t>
            </a:r>
          </a:p>
        </p:txBody>
      </p:sp>
      <p:sp>
        <p:nvSpPr>
          <p:cNvPr name="TextBox 22" id="22"/>
          <p:cNvSpPr txBox="true"/>
          <p:nvPr/>
        </p:nvSpPr>
        <p:spPr>
          <a:xfrm rot="0">
            <a:off x="5504183" y="2299144"/>
            <a:ext cx="3625453"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5. USO E CUIDADOS DE MANUSEIO DA FERRAMENTA ELÉTRICA</a:t>
            </a:r>
          </a:p>
        </p:txBody>
      </p:sp>
      <p:sp>
        <p:nvSpPr>
          <p:cNvPr name="TextBox 23" id="23"/>
          <p:cNvSpPr txBox="true"/>
          <p:nvPr/>
        </p:nvSpPr>
        <p:spPr>
          <a:xfrm rot="0">
            <a:off x="5504164" y="2669324"/>
            <a:ext cx="5172523" cy="4099522"/>
          </a:xfrm>
          <a:prstGeom prst="rect">
            <a:avLst/>
          </a:prstGeom>
        </p:spPr>
        <p:txBody>
          <a:bodyPr anchor="t" rtlCol="false" tIns="0" lIns="0" bIns="0" rIns="0">
            <a:spAutoFit/>
          </a:bodyPr>
          <a:lstStyle/>
          <a:p>
            <a:pPr algn="just">
              <a:lnSpc>
                <a:spcPts val="2500"/>
              </a:lnSpc>
            </a:pPr>
            <a:r>
              <a:rPr lang="en-US" b="true" sz="1000">
                <a:solidFill>
                  <a:srgbClr val="000204"/>
                </a:solidFill>
                <a:latin typeface="Roboto 1 Medium"/>
                <a:ea typeface="Roboto 1 Medium"/>
                <a:cs typeface="Roboto 1 Medium"/>
                <a:sym typeface="Roboto 1 Medium"/>
              </a:rPr>
              <a:t>· Utilize a furadeira elétrica de maneira adequada, sem exercer força excessiva. Escolha </a:t>
            </a:r>
          </a:p>
          <a:p>
            <a:pPr algn="just">
              <a:lnSpc>
                <a:spcPts val="500"/>
              </a:lnSpc>
            </a:pPr>
            <a:r>
              <a:rPr lang="en-US" b="true" sz="1000">
                <a:solidFill>
                  <a:srgbClr val="000204"/>
                </a:solidFill>
                <a:latin typeface="Roboto 1 Medium"/>
                <a:ea typeface="Roboto 1 Medium"/>
                <a:cs typeface="Roboto 1 Medium"/>
                <a:sym typeface="Roboto 1 Medium"/>
              </a:rPr>
              <a:t>o acessório apropriado para cada aplicação específica. A utilização correta da furadeira </a:t>
            </a:r>
          </a:p>
          <a:p>
            <a:pPr algn="just">
              <a:lnSpc>
                <a:spcPts val="2500"/>
              </a:lnSpc>
            </a:pPr>
            <a:r>
              <a:rPr lang="en-US" b="true" sz="1000">
                <a:solidFill>
                  <a:srgbClr val="000204"/>
                </a:solidFill>
                <a:latin typeface="Roboto 1 Medium"/>
                <a:ea typeface="Roboto 1 Medium"/>
                <a:cs typeface="Roboto 1 Medium"/>
                <a:sym typeface="Roboto 1 Medium"/>
              </a:rPr>
              <a:t>elétrica garante um desempenho superior e maior segurança quando operada na </a:t>
            </a:r>
          </a:p>
          <a:p>
            <a:pPr algn="just">
              <a:lnSpc>
                <a:spcPts val="500"/>
              </a:lnSpc>
            </a:pPr>
            <a:r>
              <a:rPr lang="en-US" b="true" sz="1000">
                <a:solidFill>
                  <a:srgbClr val="000204"/>
                </a:solidFill>
                <a:latin typeface="Roboto 1 Medium"/>
                <a:ea typeface="Roboto 1 Medium"/>
                <a:cs typeface="Roboto 1 Medium"/>
                <a:sym typeface="Roboto 1 Medium"/>
              </a:rPr>
              <a:t>velocidade para a qual foi projetada.</a:t>
            </a:r>
          </a:p>
          <a:p>
            <a:pPr algn="just">
              <a:lnSpc>
                <a:spcPts val="2500"/>
              </a:lnSpc>
            </a:pPr>
            <a:r>
              <a:rPr lang="en-US" b="true" sz="1000">
                <a:solidFill>
                  <a:srgbClr val="000204"/>
                </a:solidFill>
                <a:latin typeface="Roboto 1 Medium"/>
                <a:ea typeface="Roboto 1 Medium"/>
                <a:cs typeface="Roboto 1 Medium"/>
                <a:sym typeface="Roboto 1 Medium"/>
              </a:rPr>
              <a:t>· Não opere a furadeira elétrica se o interruptor não estiver funcionando corretamente </a:t>
            </a:r>
          </a:p>
          <a:p>
            <a:pPr algn="just">
              <a:lnSpc>
                <a:spcPts val="500"/>
              </a:lnSpc>
            </a:pPr>
            <a:r>
              <a:rPr lang="en-US" b="true" sz="1000">
                <a:solidFill>
                  <a:srgbClr val="000204"/>
                </a:solidFill>
                <a:latin typeface="Roboto 1 Medium"/>
                <a:ea typeface="Roboto 1 Medium"/>
                <a:cs typeface="Roboto 1 Medium"/>
                <a:sym typeface="Roboto 1 Medium"/>
              </a:rPr>
              <a:t>para ligar e desligar. Uma ferramenta sem controle pelo interruptor é perigosa e deve ser </a:t>
            </a:r>
          </a:p>
          <a:p>
            <a:pPr algn="just">
              <a:lnSpc>
                <a:spcPts val="2500"/>
              </a:lnSpc>
            </a:pPr>
            <a:r>
              <a:rPr lang="en-US" b="true" sz="1000">
                <a:solidFill>
                  <a:srgbClr val="000204"/>
                </a:solidFill>
                <a:latin typeface="Roboto 1 Medium"/>
                <a:ea typeface="Roboto 1 Medium"/>
                <a:cs typeface="Roboto 1 Medium"/>
                <a:sym typeface="Roboto 1 Medium"/>
              </a:rPr>
              <a:t>reparada imediatamente.</a:t>
            </a:r>
          </a:p>
          <a:p>
            <a:pPr algn="just">
              <a:lnSpc>
                <a:spcPts val="500"/>
              </a:lnSpc>
            </a:pPr>
            <a:r>
              <a:rPr lang="en-US" b="true" sz="1000">
                <a:solidFill>
                  <a:srgbClr val="000204"/>
                </a:solidFill>
                <a:latin typeface="Roboto 1 Medium"/>
                <a:ea typeface="Roboto 1 Medium"/>
                <a:cs typeface="Roboto 1 Medium"/>
                <a:sym typeface="Roboto 1 Medium"/>
              </a:rPr>
              <a:t>· Antes de realizar ajustes, trocar acessórios ou armazenar a furadeira elétrica, </a:t>
            </a:r>
          </a:p>
          <a:p>
            <a:pPr algn="just">
              <a:lnSpc>
                <a:spcPts val="2500"/>
              </a:lnSpc>
            </a:pPr>
            <a:r>
              <a:rPr lang="en-US" b="true" sz="1000">
                <a:solidFill>
                  <a:srgbClr val="000204"/>
                </a:solidFill>
                <a:latin typeface="Roboto 1 Medium"/>
                <a:ea typeface="Roboto 1 Medium"/>
                <a:cs typeface="Roboto 1 Medium"/>
                <a:sym typeface="Roboto 1 Medium"/>
              </a:rPr>
              <a:t>desconecte-a da fonte de alimentação. Essas precauções reduzem o risco de </a:t>
            </a:r>
          </a:p>
          <a:p>
            <a:pPr algn="just">
              <a:lnSpc>
                <a:spcPts val="500"/>
              </a:lnSpc>
            </a:pPr>
            <a:r>
              <a:rPr lang="en-US" b="true" sz="1000">
                <a:solidFill>
                  <a:srgbClr val="000204"/>
                </a:solidFill>
                <a:latin typeface="Roboto 1 Medium"/>
                <a:ea typeface="Roboto 1 Medium"/>
                <a:cs typeface="Roboto 1 Medium"/>
                <a:sym typeface="Roboto 1 Medium"/>
              </a:rPr>
              <a:t>acionamento acidental da furadeira elétrica.</a:t>
            </a:r>
          </a:p>
          <a:p>
            <a:pPr algn="just">
              <a:lnSpc>
                <a:spcPts val="2500"/>
              </a:lnSpc>
            </a:pPr>
            <a:r>
              <a:rPr lang="en-US" b="true" sz="1000">
                <a:solidFill>
                  <a:srgbClr val="000204"/>
                </a:solidFill>
                <a:latin typeface="Roboto 1 Medium"/>
                <a:ea typeface="Roboto 1 Medium"/>
                <a:cs typeface="Roboto 1 Medium"/>
                <a:sym typeface="Roboto 1 Medium"/>
              </a:rPr>
              <a:t>· Mantenha furadeiras elétricas em funcionamento longe do alcance de crianças e não </a:t>
            </a:r>
          </a:p>
          <a:p>
            <a:pPr algn="just">
              <a:lnSpc>
                <a:spcPts val="500"/>
              </a:lnSpc>
            </a:pPr>
            <a:r>
              <a:rPr lang="en-US" b="true" sz="1000">
                <a:solidFill>
                  <a:srgbClr val="000204"/>
                </a:solidFill>
                <a:latin typeface="Roboto 1 Medium"/>
                <a:ea typeface="Roboto 1 Medium"/>
                <a:cs typeface="Roboto 1 Medium"/>
                <a:sym typeface="Roboto 1 Medium"/>
              </a:rPr>
              <a:t>permita que pessoas não familiarizadas com a ferramenta ou suas instruções a utilizem. </a:t>
            </a:r>
          </a:p>
          <a:p>
            <a:pPr algn="just">
              <a:lnSpc>
                <a:spcPts val="2500"/>
              </a:lnSpc>
            </a:pPr>
            <a:r>
              <a:rPr lang="en-US" b="true" sz="1000">
                <a:solidFill>
                  <a:srgbClr val="000204"/>
                </a:solidFill>
                <a:latin typeface="Roboto 1 Medium"/>
                <a:ea typeface="Roboto 1 Medium"/>
                <a:cs typeface="Roboto 1 Medium"/>
                <a:sym typeface="Roboto 1 Medium"/>
              </a:rPr>
              <a:t>O manuseio de ferramentas elétricas por pessoas sem treinamento pode ser perigoso.</a:t>
            </a:r>
          </a:p>
          <a:p>
            <a:pPr algn="just">
              <a:lnSpc>
                <a:spcPts val="500"/>
              </a:lnSpc>
            </a:pPr>
            <a:r>
              <a:rPr lang="en-US" b="true" sz="1000">
                <a:solidFill>
                  <a:srgbClr val="000204"/>
                </a:solidFill>
                <a:latin typeface="Roboto 1 Medium"/>
                <a:ea typeface="Roboto 1 Medium"/>
                <a:cs typeface="Roboto 1 Medium"/>
                <a:sym typeface="Roboto 1 Medium"/>
              </a:rPr>
              <a:t>· Realize a manutenção periódica das ferramentas elétricas e acessórios. Verifique o </a:t>
            </a:r>
          </a:p>
          <a:p>
            <a:pPr algn="just">
              <a:lnSpc>
                <a:spcPts val="2500"/>
              </a:lnSpc>
            </a:pPr>
            <a:r>
              <a:rPr lang="en-US" b="true" sz="1000">
                <a:solidFill>
                  <a:srgbClr val="000204"/>
                </a:solidFill>
                <a:latin typeface="Roboto 1 Medium"/>
                <a:ea typeface="Roboto 1 Medium"/>
                <a:cs typeface="Roboto 1 Medium"/>
                <a:sym typeface="Roboto 1 Medium"/>
              </a:rPr>
              <a:t>alinhamento, a presença de partes móveis travadas, quebras ou qualquer outra condição </a:t>
            </a:r>
          </a:p>
          <a:p>
            <a:pPr algn="just">
              <a:lnSpc>
                <a:spcPts val="500"/>
              </a:lnSpc>
            </a:pPr>
            <a:r>
              <a:rPr lang="en-US" b="true" sz="1000">
                <a:solidFill>
                  <a:srgbClr val="000204"/>
                </a:solidFill>
                <a:latin typeface="Roboto 1 Medium"/>
                <a:ea typeface="Roboto 1 Medium"/>
                <a:cs typeface="Roboto 1 Medium"/>
                <a:sym typeface="Roboto 1 Medium"/>
              </a:rPr>
              <a:t>que possa impactar o funcionamento da furadeira elétrica. Faça os reparos necessários </a:t>
            </a:r>
          </a:p>
          <a:p>
            <a:pPr algn="just">
              <a:lnSpc>
                <a:spcPts val="2500"/>
              </a:lnSpc>
            </a:pPr>
            <a:r>
              <a:rPr lang="en-US" b="true" sz="1000">
                <a:solidFill>
                  <a:srgbClr val="000204"/>
                </a:solidFill>
                <a:latin typeface="Roboto 1 Medium"/>
                <a:ea typeface="Roboto 1 Medium"/>
                <a:cs typeface="Roboto 1 Medium"/>
                <a:sym typeface="Roboto 1 Medium"/>
              </a:rPr>
              <a:t>antes de utilizar a ferramenta, pois muitos acidentes são causados pela manutenção </a:t>
            </a:r>
          </a:p>
          <a:p>
            <a:pPr algn="just">
              <a:lnSpc>
                <a:spcPts val="500"/>
              </a:lnSpc>
            </a:pPr>
            <a:r>
              <a:rPr lang="en-US" b="true" sz="1000">
                <a:solidFill>
                  <a:srgbClr val="000204"/>
                </a:solidFill>
                <a:latin typeface="Roboto 1 Medium"/>
                <a:ea typeface="Roboto 1 Medium"/>
                <a:cs typeface="Roboto 1 Medium"/>
                <a:sym typeface="Roboto 1 Medium"/>
              </a:rPr>
              <a:t>inadequada.</a:t>
            </a:r>
          </a:p>
          <a:p>
            <a:pPr algn="just">
              <a:lnSpc>
                <a:spcPts val="2500"/>
              </a:lnSpc>
            </a:pPr>
            <a:r>
              <a:rPr lang="en-US" b="true" sz="1000">
                <a:solidFill>
                  <a:srgbClr val="000204"/>
                </a:solidFill>
                <a:latin typeface="Roboto 1 Medium"/>
                <a:ea typeface="Roboto 1 Medium"/>
                <a:cs typeface="Roboto 1 Medium"/>
                <a:sym typeface="Roboto 1 Medium"/>
              </a:rPr>
              <a:t>· Mantenha os acessórios afiados e limpos. Acessórios com bordas afiadas, têm menos </a:t>
            </a:r>
          </a:p>
          <a:p>
            <a:pPr algn="just">
              <a:lnSpc>
                <a:spcPts val="500"/>
              </a:lnSpc>
            </a:pPr>
            <a:r>
              <a:rPr lang="en-US" b="true" sz="1000">
                <a:solidFill>
                  <a:srgbClr val="000204"/>
                </a:solidFill>
                <a:latin typeface="Roboto 1 Medium"/>
                <a:ea typeface="Roboto 1 Medium"/>
                <a:cs typeface="Roboto 1 Medium"/>
                <a:sym typeface="Roboto 1 Medium"/>
              </a:rPr>
              <a:t>chance de travar e são mais fáceis de controlar durante o uso.</a:t>
            </a:r>
          </a:p>
          <a:p>
            <a:pPr algn="just">
              <a:lnSpc>
                <a:spcPts val="2500"/>
              </a:lnSpc>
            </a:pPr>
            <a:r>
              <a:rPr lang="en-US" b="true" sz="1000">
                <a:solidFill>
                  <a:srgbClr val="000204"/>
                </a:solidFill>
                <a:latin typeface="Roboto 1 Medium"/>
                <a:ea typeface="Roboto 1 Medium"/>
                <a:cs typeface="Roboto 1 Medium"/>
                <a:sym typeface="Roboto 1 Medium"/>
              </a:rPr>
              <a:t>· Certifique-se de que as empunhaduras e superfícies de pega estejam secas, limpas e </a:t>
            </a:r>
          </a:p>
        </p:txBody>
      </p:sp>
      <p:sp>
        <p:nvSpPr>
          <p:cNvPr name="TextBox 24" id="24"/>
          <p:cNvSpPr txBox="true"/>
          <p:nvPr/>
        </p:nvSpPr>
        <p:spPr>
          <a:xfrm rot="0">
            <a:off x="1467498" y="175555"/>
            <a:ext cx="2466080"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ADVERTÊNCIAS DE SEGURANÇA</a:t>
            </a:r>
          </a:p>
        </p:txBody>
      </p:sp>
      <p:sp>
        <p:nvSpPr>
          <p:cNvPr name="TextBox 25" id="25"/>
          <p:cNvSpPr txBox="true"/>
          <p:nvPr/>
        </p:nvSpPr>
        <p:spPr>
          <a:xfrm rot="0">
            <a:off x="645757" y="3922957"/>
            <a:ext cx="669274" cy="200368"/>
          </a:xfrm>
          <a:prstGeom prst="rect">
            <a:avLst/>
          </a:prstGeom>
        </p:spPr>
        <p:txBody>
          <a:bodyPr anchor="t" rtlCol="false" tIns="0" lIns="0" bIns="0" rIns="0">
            <a:spAutoFit/>
          </a:bodyPr>
          <a:lstStyle/>
          <a:p>
            <a:pPr algn="l">
              <a:lnSpc>
                <a:spcPts val="1539"/>
              </a:lnSpc>
            </a:pPr>
            <a:r>
              <a:rPr lang="en-US" sz="1100" i="true">
                <a:solidFill>
                  <a:srgbClr val="231F20"/>
                </a:solidFill>
                <a:latin typeface="Roboto 1 Heavy Italics"/>
                <a:ea typeface="Roboto 1 Heavy Italics"/>
                <a:cs typeface="Roboto 1 Heavy Italics"/>
                <a:sym typeface="Roboto 1 Heavy Italics"/>
              </a:rPr>
              <a:t>ATENÇÃO!</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147828" y="1158278"/>
            <a:ext cx="2331987" cy="218742"/>
            <a:chOff x="0" y="0"/>
            <a:chExt cx="2331987" cy="218745"/>
          </a:xfrm>
        </p:grpSpPr>
        <p:sp>
          <p:nvSpPr>
            <p:cNvPr name="Freeform 3" id="3"/>
            <p:cNvSpPr/>
            <p:nvPr/>
          </p:nvSpPr>
          <p:spPr>
            <a:xfrm flipH="false" flipV="false" rot="0">
              <a:off x="0" y="0"/>
              <a:ext cx="2331974" cy="218694"/>
            </a:xfrm>
            <a:custGeom>
              <a:avLst/>
              <a:gdLst/>
              <a:ahLst/>
              <a:cxnLst/>
              <a:rect r="r" b="b" t="t" l="l"/>
              <a:pathLst>
                <a:path h="218694" w="2331974">
                  <a:moveTo>
                    <a:pt x="2331974" y="218694"/>
                  </a:moveTo>
                  <a:lnTo>
                    <a:pt x="0" y="218694"/>
                  </a:lnTo>
                  <a:lnTo>
                    <a:pt x="0" y="0"/>
                  </a:lnTo>
                  <a:lnTo>
                    <a:pt x="2331974" y="0"/>
                  </a:lnTo>
                  <a:close/>
                </a:path>
              </a:pathLst>
            </a:custGeom>
            <a:solidFill>
              <a:srgbClr val="CFD1D1"/>
            </a:solidFill>
          </p:spPr>
        </p:sp>
      </p:grpSp>
      <p:grpSp>
        <p:nvGrpSpPr>
          <p:cNvPr name="Group 4" id="4"/>
          <p:cNvGrpSpPr>
            <a:grpSpLocks noChangeAspect="true"/>
          </p:cNvGrpSpPr>
          <p:nvPr/>
        </p:nvGrpSpPr>
        <p:grpSpPr>
          <a:xfrm rot="0">
            <a:off x="151533" y="2554605"/>
            <a:ext cx="5032600" cy="275530"/>
            <a:chOff x="0" y="0"/>
            <a:chExt cx="5032604" cy="275526"/>
          </a:xfrm>
        </p:grpSpPr>
        <p:sp>
          <p:nvSpPr>
            <p:cNvPr name="Freeform 5" id="5"/>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grpSp>
        <p:nvGrpSpPr>
          <p:cNvPr name="Group 6" id="6"/>
          <p:cNvGrpSpPr>
            <a:grpSpLocks noChangeAspect="true"/>
          </p:cNvGrpSpPr>
          <p:nvPr/>
        </p:nvGrpSpPr>
        <p:grpSpPr>
          <a:xfrm rot="0">
            <a:off x="151533" y="3108779"/>
            <a:ext cx="906923" cy="185918"/>
            <a:chOff x="0" y="0"/>
            <a:chExt cx="906920" cy="185915"/>
          </a:xfrm>
        </p:grpSpPr>
        <p:sp>
          <p:nvSpPr>
            <p:cNvPr name="Freeform 7" id="7"/>
            <p:cNvSpPr/>
            <p:nvPr/>
          </p:nvSpPr>
          <p:spPr>
            <a:xfrm flipH="false" flipV="false" rot="0">
              <a:off x="0" y="0"/>
              <a:ext cx="906907" cy="185928"/>
            </a:xfrm>
            <a:custGeom>
              <a:avLst/>
              <a:gdLst/>
              <a:ahLst/>
              <a:cxnLst/>
              <a:rect r="r" b="b" t="t" l="l"/>
              <a:pathLst>
                <a:path h="185928" w="906907">
                  <a:moveTo>
                    <a:pt x="906907" y="185928"/>
                  </a:moveTo>
                  <a:lnTo>
                    <a:pt x="0" y="185928"/>
                  </a:lnTo>
                  <a:lnTo>
                    <a:pt x="0" y="0"/>
                  </a:lnTo>
                  <a:lnTo>
                    <a:pt x="906907" y="0"/>
                  </a:lnTo>
                  <a:close/>
                </a:path>
              </a:pathLst>
            </a:custGeom>
            <a:solidFill>
              <a:srgbClr val="CFD1D1"/>
            </a:solidFill>
          </p:spPr>
        </p:sp>
      </p:grpSp>
      <p:sp>
        <p:nvSpPr>
          <p:cNvPr name="Freeform 8" id="8"/>
          <p:cNvSpPr/>
          <p:nvPr/>
        </p:nvSpPr>
        <p:spPr>
          <a:xfrm flipH="false" flipV="false" rot="0">
            <a:off x="84344" y="5844264"/>
            <a:ext cx="5166998" cy="1212390"/>
          </a:xfrm>
          <a:custGeom>
            <a:avLst/>
            <a:gdLst/>
            <a:ahLst/>
            <a:cxnLst/>
            <a:rect r="r" b="b" t="t" l="l"/>
            <a:pathLst>
              <a:path h="1212390" w="5166998">
                <a:moveTo>
                  <a:pt x="0" y="0"/>
                </a:moveTo>
                <a:lnTo>
                  <a:pt x="5166998" y="0"/>
                </a:lnTo>
                <a:lnTo>
                  <a:pt x="5166998" y="1212389"/>
                </a:lnTo>
                <a:lnTo>
                  <a:pt x="0" y="121238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9" id="9"/>
          <p:cNvGrpSpPr>
            <a:grpSpLocks noChangeAspect="true"/>
          </p:cNvGrpSpPr>
          <p:nvPr/>
        </p:nvGrpSpPr>
        <p:grpSpPr>
          <a:xfrm rot="0">
            <a:off x="5504164" y="2931100"/>
            <a:ext cx="1592837" cy="218732"/>
            <a:chOff x="0" y="0"/>
            <a:chExt cx="1592834" cy="218732"/>
          </a:xfrm>
        </p:grpSpPr>
        <p:sp>
          <p:nvSpPr>
            <p:cNvPr name="Freeform 10" id="10"/>
            <p:cNvSpPr/>
            <p:nvPr/>
          </p:nvSpPr>
          <p:spPr>
            <a:xfrm flipH="false" flipV="false" rot="0">
              <a:off x="0" y="0"/>
              <a:ext cx="1592834" cy="218694"/>
            </a:xfrm>
            <a:custGeom>
              <a:avLst/>
              <a:gdLst/>
              <a:ahLst/>
              <a:cxnLst/>
              <a:rect r="r" b="b" t="t" l="l"/>
              <a:pathLst>
                <a:path h="218694" w="1592834">
                  <a:moveTo>
                    <a:pt x="1592834" y="218694"/>
                  </a:moveTo>
                  <a:lnTo>
                    <a:pt x="0" y="218694"/>
                  </a:lnTo>
                  <a:lnTo>
                    <a:pt x="0" y="0"/>
                  </a:lnTo>
                  <a:lnTo>
                    <a:pt x="1592834" y="0"/>
                  </a:lnTo>
                  <a:close/>
                </a:path>
              </a:pathLst>
            </a:custGeom>
            <a:solidFill>
              <a:srgbClr val="CFD1D1"/>
            </a:solidFill>
          </p:spPr>
        </p:sp>
      </p:grpSp>
      <p:grpSp>
        <p:nvGrpSpPr>
          <p:cNvPr name="Group 11" id="11"/>
          <p:cNvGrpSpPr>
            <a:grpSpLocks noChangeAspect="true"/>
          </p:cNvGrpSpPr>
          <p:nvPr/>
        </p:nvGrpSpPr>
        <p:grpSpPr>
          <a:xfrm rot="0">
            <a:off x="5504278" y="1444704"/>
            <a:ext cx="1676695" cy="218732"/>
            <a:chOff x="0" y="0"/>
            <a:chExt cx="1676692" cy="218732"/>
          </a:xfrm>
        </p:grpSpPr>
        <p:sp>
          <p:nvSpPr>
            <p:cNvPr name="Freeform 12" id="12"/>
            <p:cNvSpPr/>
            <p:nvPr/>
          </p:nvSpPr>
          <p:spPr>
            <a:xfrm flipH="false" flipV="false" rot="0">
              <a:off x="0" y="0"/>
              <a:ext cx="1676654" cy="218694"/>
            </a:xfrm>
            <a:custGeom>
              <a:avLst/>
              <a:gdLst/>
              <a:ahLst/>
              <a:cxnLst/>
              <a:rect r="r" b="b" t="t" l="l"/>
              <a:pathLst>
                <a:path h="218694" w="1676654">
                  <a:moveTo>
                    <a:pt x="1676654" y="218694"/>
                  </a:moveTo>
                  <a:lnTo>
                    <a:pt x="0" y="218694"/>
                  </a:lnTo>
                  <a:lnTo>
                    <a:pt x="0" y="0"/>
                  </a:lnTo>
                  <a:lnTo>
                    <a:pt x="1676654" y="0"/>
                  </a:lnTo>
                  <a:close/>
                </a:path>
              </a:pathLst>
            </a:custGeom>
            <a:solidFill>
              <a:srgbClr val="CFD1D1"/>
            </a:solidFill>
          </p:spPr>
        </p:sp>
      </p:grpSp>
      <p:grpSp>
        <p:nvGrpSpPr>
          <p:cNvPr name="Group 13" id="13"/>
          <p:cNvGrpSpPr>
            <a:grpSpLocks noChangeAspect="true"/>
          </p:cNvGrpSpPr>
          <p:nvPr/>
        </p:nvGrpSpPr>
        <p:grpSpPr>
          <a:xfrm rot="0">
            <a:off x="5504278" y="179994"/>
            <a:ext cx="1321851" cy="218742"/>
            <a:chOff x="0" y="0"/>
            <a:chExt cx="1321854" cy="218745"/>
          </a:xfrm>
        </p:grpSpPr>
        <p:sp>
          <p:nvSpPr>
            <p:cNvPr name="Freeform 14" id="14"/>
            <p:cNvSpPr/>
            <p:nvPr/>
          </p:nvSpPr>
          <p:spPr>
            <a:xfrm flipH="false" flipV="false" rot="0">
              <a:off x="0" y="0"/>
              <a:ext cx="1321816" cy="218694"/>
            </a:xfrm>
            <a:custGeom>
              <a:avLst/>
              <a:gdLst/>
              <a:ahLst/>
              <a:cxnLst/>
              <a:rect r="r" b="b" t="t" l="l"/>
              <a:pathLst>
                <a:path h="218694" w="1321816">
                  <a:moveTo>
                    <a:pt x="1321816" y="218694"/>
                  </a:moveTo>
                  <a:lnTo>
                    <a:pt x="0" y="218694"/>
                  </a:lnTo>
                  <a:lnTo>
                    <a:pt x="0" y="0"/>
                  </a:lnTo>
                  <a:lnTo>
                    <a:pt x="1321816" y="0"/>
                  </a:lnTo>
                  <a:close/>
                </a:path>
              </a:pathLst>
            </a:custGeom>
            <a:solidFill>
              <a:srgbClr val="CFD1D1"/>
            </a:solidFill>
          </p:spPr>
        </p:sp>
      </p:grpSp>
      <p:grpSp>
        <p:nvGrpSpPr>
          <p:cNvPr name="Group 15" id="15"/>
          <p:cNvGrpSpPr>
            <a:grpSpLocks noChangeAspect="true"/>
          </p:cNvGrpSpPr>
          <p:nvPr/>
        </p:nvGrpSpPr>
        <p:grpSpPr>
          <a:xfrm rot="0">
            <a:off x="5514013" y="4142461"/>
            <a:ext cx="1436437" cy="218732"/>
            <a:chOff x="0" y="0"/>
            <a:chExt cx="1436434" cy="218732"/>
          </a:xfrm>
        </p:grpSpPr>
        <p:sp>
          <p:nvSpPr>
            <p:cNvPr name="Freeform 16" id="16"/>
            <p:cNvSpPr/>
            <p:nvPr/>
          </p:nvSpPr>
          <p:spPr>
            <a:xfrm flipH="false" flipV="false" rot="0">
              <a:off x="0" y="0"/>
              <a:ext cx="1436497" cy="218694"/>
            </a:xfrm>
            <a:custGeom>
              <a:avLst/>
              <a:gdLst/>
              <a:ahLst/>
              <a:cxnLst/>
              <a:rect r="r" b="b" t="t" l="l"/>
              <a:pathLst>
                <a:path h="218694" w="1436497">
                  <a:moveTo>
                    <a:pt x="1436497" y="218694"/>
                  </a:moveTo>
                  <a:lnTo>
                    <a:pt x="0" y="218694"/>
                  </a:lnTo>
                  <a:lnTo>
                    <a:pt x="0" y="0"/>
                  </a:lnTo>
                  <a:lnTo>
                    <a:pt x="1436497" y="0"/>
                  </a:lnTo>
                  <a:close/>
                </a:path>
              </a:pathLst>
            </a:custGeom>
            <a:solidFill>
              <a:srgbClr val="CFD1D1"/>
            </a:solidFill>
          </p:spPr>
        </p:sp>
      </p:grpSp>
      <p:grpSp>
        <p:nvGrpSpPr>
          <p:cNvPr name="Group 17" id="17"/>
          <p:cNvGrpSpPr>
            <a:grpSpLocks noChangeAspect="true"/>
          </p:cNvGrpSpPr>
          <p:nvPr/>
        </p:nvGrpSpPr>
        <p:grpSpPr>
          <a:xfrm rot="0">
            <a:off x="5514013" y="5691797"/>
            <a:ext cx="1697403" cy="218732"/>
            <a:chOff x="0" y="0"/>
            <a:chExt cx="1697406" cy="218732"/>
          </a:xfrm>
        </p:grpSpPr>
        <p:sp>
          <p:nvSpPr>
            <p:cNvPr name="Freeform 18" id="18"/>
            <p:cNvSpPr/>
            <p:nvPr/>
          </p:nvSpPr>
          <p:spPr>
            <a:xfrm flipH="false" flipV="false" rot="0">
              <a:off x="0" y="0"/>
              <a:ext cx="1697355" cy="218694"/>
            </a:xfrm>
            <a:custGeom>
              <a:avLst/>
              <a:gdLst/>
              <a:ahLst/>
              <a:cxnLst/>
              <a:rect r="r" b="b" t="t" l="l"/>
              <a:pathLst>
                <a:path h="218694" w="1697355">
                  <a:moveTo>
                    <a:pt x="1697355" y="218694"/>
                  </a:moveTo>
                  <a:lnTo>
                    <a:pt x="0" y="218694"/>
                  </a:lnTo>
                  <a:lnTo>
                    <a:pt x="0" y="0"/>
                  </a:lnTo>
                  <a:lnTo>
                    <a:pt x="1697355" y="0"/>
                  </a:lnTo>
                  <a:close/>
                </a:path>
              </a:pathLst>
            </a:custGeom>
            <a:solidFill>
              <a:srgbClr val="CFD1D1"/>
            </a:solidFill>
          </p:spPr>
        </p:sp>
      </p:grpSp>
      <p:sp>
        <p:nvSpPr>
          <p:cNvPr name="Freeform 19" id="19"/>
          <p:cNvSpPr/>
          <p:nvPr/>
        </p:nvSpPr>
        <p:spPr>
          <a:xfrm flipH="false" flipV="false" rot="0">
            <a:off x="5440794" y="512455"/>
            <a:ext cx="5166998" cy="822112"/>
          </a:xfrm>
          <a:custGeom>
            <a:avLst/>
            <a:gdLst/>
            <a:ahLst/>
            <a:cxnLst/>
            <a:rect r="r" b="b" t="t" l="l"/>
            <a:pathLst>
              <a:path h="822112" w="5166998">
                <a:moveTo>
                  <a:pt x="0" y="0"/>
                </a:moveTo>
                <a:lnTo>
                  <a:pt x="5166998" y="0"/>
                </a:lnTo>
                <a:lnTo>
                  <a:pt x="5166998" y="822112"/>
                </a:lnTo>
                <a:lnTo>
                  <a:pt x="0" y="822112"/>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20" id="20"/>
          <p:cNvSpPr txBox="true"/>
          <p:nvPr/>
        </p:nvSpPr>
        <p:spPr>
          <a:xfrm rot="0">
            <a:off x="2565702" y="7224008"/>
            <a:ext cx="2085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- 8 -</a:t>
            </a:r>
          </a:p>
        </p:txBody>
      </p:sp>
      <p:sp>
        <p:nvSpPr>
          <p:cNvPr name="TextBox 21" id="21"/>
          <p:cNvSpPr txBox="true"/>
          <p:nvPr/>
        </p:nvSpPr>
        <p:spPr>
          <a:xfrm rot="0">
            <a:off x="342395" y="6372054"/>
            <a:ext cx="4673803" cy="3847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Antes de realizar qualquer manutenção ou trabalho no equipamento, é essencial desconectar o plugue da fonte de alimentação para garantir sua segurança.</a:t>
            </a:r>
          </a:p>
        </p:txBody>
      </p:sp>
      <p:sp>
        <p:nvSpPr>
          <p:cNvPr name="TextBox 22" id="22"/>
          <p:cNvSpPr txBox="true"/>
          <p:nvPr/>
        </p:nvSpPr>
        <p:spPr>
          <a:xfrm rot="0">
            <a:off x="147847" y="1049588"/>
            <a:ext cx="2328834"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6. AVISOS DE SEGURANÇA ESPECÍFICOS</a:t>
            </a:r>
          </a:p>
        </p:txBody>
      </p:sp>
      <p:sp>
        <p:nvSpPr>
          <p:cNvPr name="TextBox 23" id="23"/>
          <p:cNvSpPr txBox="true"/>
          <p:nvPr/>
        </p:nvSpPr>
        <p:spPr>
          <a:xfrm rot="0">
            <a:off x="147838" y="1416396"/>
            <a:ext cx="4993767" cy="8610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 Ao usar a função impacto, use protetores auriculares e óculos de proteção. A </a:t>
            </a:r>
          </a:p>
          <a:p>
            <a:pPr algn="l">
              <a:lnSpc>
                <a:spcPts val="500"/>
              </a:lnSpc>
            </a:pPr>
            <a:r>
              <a:rPr lang="en-US" b="true" sz="1000">
                <a:solidFill>
                  <a:srgbClr val="000204"/>
                </a:solidFill>
                <a:latin typeface="Roboto 1 Medium"/>
                <a:ea typeface="Roboto 1 Medium"/>
                <a:cs typeface="Roboto 1 Medium"/>
                <a:sym typeface="Roboto 1 Medium"/>
              </a:rPr>
              <a:t>exposição ao ruído pode causar perda auditiva.</a:t>
            </a:r>
          </a:p>
          <a:p>
            <a:pPr algn="l">
              <a:lnSpc>
                <a:spcPts val="2500"/>
              </a:lnSpc>
            </a:pPr>
            <a:r>
              <a:rPr lang="en-US" b="true" sz="1000">
                <a:solidFill>
                  <a:srgbClr val="000204"/>
                </a:solidFill>
                <a:latin typeface="Roboto 1 Medium"/>
                <a:ea typeface="Roboto 1 Medium"/>
                <a:cs typeface="Roboto 1 Medium"/>
                <a:sym typeface="Roboto 1 Medium"/>
              </a:rPr>
              <a:t>· Use o(s) punho(s) auxiliar(es), se fornecido(s) com a ferramenta. A perda de controle</a:t>
            </a:r>
          </a:p>
          <a:p>
            <a:pPr algn="l">
              <a:lnSpc>
                <a:spcPts val="500"/>
              </a:lnSpc>
            </a:pPr>
            <a:r>
              <a:rPr lang="en-US" b="true" sz="1000">
                <a:solidFill>
                  <a:srgbClr val="000204"/>
                </a:solidFill>
                <a:latin typeface="Roboto 1 Medium"/>
                <a:ea typeface="Roboto 1 Medium"/>
                <a:cs typeface="Roboto 1 Medium"/>
                <a:sym typeface="Roboto 1 Medium"/>
              </a:rPr>
              <a:t>pode causar ferimentos pessoais.</a:t>
            </a:r>
          </a:p>
        </p:txBody>
      </p:sp>
      <p:sp>
        <p:nvSpPr>
          <p:cNvPr name="TextBox 24" id="24"/>
          <p:cNvSpPr txBox="true"/>
          <p:nvPr/>
        </p:nvSpPr>
        <p:spPr>
          <a:xfrm rot="0">
            <a:off x="173222" y="2985316"/>
            <a:ext cx="846858"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1. MONTAGEM</a:t>
            </a:r>
          </a:p>
        </p:txBody>
      </p:sp>
      <p:sp>
        <p:nvSpPr>
          <p:cNvPr name="TextBox 25" id="25"/>
          <p:cNvSpPr txBox="true"/>
          <p:nvPr/>
        </p:nvSpPr>
        <p:spPr>
          <a:xfrm rot="0">
            <a:off x="147838" y="3347599"/>
            <a:ext cx="1439951" cy="2895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INSTALAÇÃO DA BROCA</a:t>
            </a:r>
          </a:p>
        </p:txBody>
      </p:sp>
      <p:sp>
        <p:nvSpPr>
          <p:cNvPr name="TextBox 26" id="26"/>
          <p:cNvSpPr txBox="true"/>
          <p:nvPr/>
        </p:nvSpPr>
        <p:spPr>
          <a:xfrm rot="0">
            <a:off x="147838" y="3728599"/>
            <a:ext cx="5003521" cy="8610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1. Insira a broca no mandril até atingir a profundidade máxima.</a:t>
            </a:r>
          </a:p>
          <a:p>
            <a:pPr algn="l">
              <a:lnSpc>
                <a:spcPts val="500"/>
              </a:lnSpc>
            </a:pPr>
            <a:r>
              <a:rPr lang="en-US" b="true" sz="1000">
                <a:solidFill>
                  <a:srgbClr val="000204"/>
                </a:solidFill>
                <a:latin typeface="Roboto 1 Medium"/>
                <a:ea typeface="Roboto 1 Medium"/>
                <a:cs typeface="Roboto 1 Medium"/>
                <a:sym typeface="Roboto 1 Medium"/>
              </a:rPr>
              <a:t>2. Utilize a chave do mandril inserindo-a nos orifícios laterais e gire no sentido horário </a:t>
            </a:r>
          </a:p>
          <a:p>
            <a:pPr algn="l">
              <a:lnSpc>
                <a:spcPts val="2500"/>
              </a:lnSpc>
            </a:pPr>
            <a:r>
              <a:rPr lang="en-US" b="true" sz="1000">
                <a:solidFill>
                  <a:srgbClr val="000204"/>
                </a:solidFill>
                <a:latin typeface="Roboto 1 Medium"/>
                <a:ea typeface="Roboto 1 Medium"/>
                <a:cs typeface="Roboto 1 Medium"/>
                <a:sym typeface="Roboto 1 Medium"/>
              </a:rPr>
              <a:t>para apertar firmemente a broca.</a:t>
            </a:r>
          </a:p>
          <a:p>
            <a:pPr algn="l">
              <a:lnSpc>
                <a:spcPts val="500"/>
              </a:lnSpc>
            </a:pPr>
            <a:r>
              <a:rPr lang="en-US" b="true" sz="1000">
                <a:solidFill>
                  <a:srgbClr val="000204"/>
                </a:solidFill>
                <a:latin typeface="Roboto 1 Medium"/>
                <a:ea typeface="Roboto 1 Medium"/>
                <a:cs typeface="Roboto 1 Medium"/>
                <a:sym typeface="Roboto 1 Medium"/>
              </a:rPr>
              <a:t>3. Verifique se a broca está bem fixada puxando levemente.</a:t>
            </a:r>
          </a:p>
        </p:txBody>
      </p:sp>
      <p:sp>
        <p:nvSpPr>
          <p:cNvPr name="TextBox 27" id="27"/>
          <p:cNvSpPr txBox="true"/>
          <p:nvPr/>
        </p:nvSpPr>
        <p:spPr>
          <a:xfrm rot="0">
            <a:off x="147838" y="4681099"/>
            <a:ext cx="1275188" cy="2895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REMOÇÃO DA BROCA</a:t>
            </a:r>
          </a:p>
        </p:txBody>
      </p:sp>
      <p:sp>
        <p:nvSpPr>
          <p:cNvPr name="TextBox 28" id="28"/>
          <p:cNvSpPr txBox="true"/>
          <p:nvPr/>
        </p:nvSpPr>
        <p:spPr>
          <a:xfrm rot="0">
            <a:off x="147838" y="5062099"/>
            <a:ext cx="3332388" cy="4800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1. Insira a chave do mandril e gire no sentido anti-horário.</a:t>
            </a:r>
          </a:p>
          <a:p>
            <a:pPr algn="l">
              <a:lnSpc>
                <a:spcPts val="500"/>
              </a:lnSpc>
            </a:pPr>
            <a:r>
              <a:rPr lang="en-US" b="true" sz="1000">
                <a:solidFill>
                  <a:srgbClr val="000204"/>
                </a:solidFill>
                <a:latin typeface="Roboto 1 Medium"/>
                <a:ea typeface="Roboto 1 Medium"/>
                <a:cs typeface="Roboto 1 Medium"/>
                <a:sym typeface="Roboto 1 Medium"/>
              </a:rPr>
              <a:t>2. Remova a broca manualmente do mandril.</a:t>
            </a:r>
          </a:p>
        </p:txBody>
      </p:sp>
      <p:sp>
        <p:nvSpPr>
          <p:cNvPr name="TextBox 29" id="29"/>
          <p:cNvSpPr txBox="true"/>
          <p:nvPr/>
        </p:nvSpPr>
        <p:spPr>
          <a:xfrm rot="0">
            <a:off x="147838" y="109738"/>
            <a:ext cx="5062852" cy="7657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 Certifique-se de que as empunhaduras e superfícies de pega estejam secas, limpas e livres de óleos e graxas. Superfícies escorregadias dificultam o manuseio seguro. · Evite o uso de luvas de tecido ao operar esta ferramenta. O enroscamento de luvas de tecido nas partes móveis pode resultar em ferimentos pessoais.</a:t>
            </a:r>
          </a:p>
        </p:txBody>
      </p:sp>
      <p:sp>
        <p:nvSpPr>
          <p:cNvPr name="TextBox 30" id="30"/>
          <p:cNvSpPr txBox="true"/>
          <p:nvPr/>
        </p:nvSpPr>
        <p:spPr>
          <a:xfrm rot="0">
            <a:off x="5504288" y="176117"/>
            <a:ext cx="1289990" cy="184747"/>
          </a:xfrm>
          <a:prstGeom prst="rect">
            <a:avLst/>
          </a:prstGeom>
        </p:spPr>
        <p:txBody>
          <a:bodyPr anchor="t" rtlCol="false" tIns="0" lIns="0" bIns="0" rIns="0">
            <a:spAutoFit/>
          </a:bodyPr>
          <a:lstStyle/>
          <a:p>
            <a:pPr algn="l">
              <a:lnSpc>
                <a:spcPts val="1400"/>
              </a:lnSpc>
            </a:pPr>
            <a:r>
              <a:rPr lang="en-US" b="true" sz="1000" i="true">
                <a:solidFill>
                  <a:srgbClr val="000204"/>
                </a:solidFill>
                <a:latin typeface="Roboto 1 Medium Italics"/>
                <a:ea typeface="Roboto 1 Medium Italics"/>
                <a:cs typeface="Roboto 1 Medium Italics"/>
                <a:sym typeface="Roboto 1 Medium Italics"/>
              </a:rPr>
              <a:t>2.OPERAÇÕES DE USO</a:t>
            </a:r>
          </a:p>
        </p:txBody>
      </p:sp>
      <p:sp>
        <p:nvSpPr>
          <p:cNvPr name="TextBox 31" id="31"/>
          <p:cNvSpPr txBox="true"/>
          <p:nvPr/>
        </p:nvSpPr>
        <p:spPr>
          <a:xfrm rot="0">
            <a:off x="7922047" y="7224008"/>
            <a:ext cx="2085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- 9 -</a:t>
            </a:r>
          </a:p>
        </p:txBody>
      </p:sp>
      <p:sp>
        <p:nvSpPr>
          <p:cNvPr name="TextBox 32" id="32"/>
          <p:cNvSpPr txBox="true"/>
          <p:nvPr/>
        </p:nvSpPr>
        <p:spPr>
          <a:xfrm rot="0">
            <a:off x="5698846" y="954672"/>
            <a:ext cx="4030875" cy="184747"/>
          </a:xfrm>
          <a:prstGeom prst="rect">
            <a:avLst/>
          </a:prstGeom>
        </p:spPr>
        <p:txBody>
          <a:bodyPr anchor="t" rtlCol="false" tIns="0" lIns="0" bIns="0" rIns="0">
            <a:spAutoFit/>
          </a:bodyPr>
          <a:lstStyle/>
          <a:p>
            <a:pPr algn="l">
              <a:lnSpc>
                <a:spcPts val="1400"/>
              </a:lnSpc>
            </a:pPr>
            <a:r>
              <a:rPr lang="en-US" b="true" sz="1000">
                <a:solidFill>
                  <a:srgbClr val="000204"/>
                </a:solidFill>
                <a:latin typeface="Roboto 1 Medium"/>
                <a:ea typeface="Roboto 1 Medium"/>
                <a:cs typeface="Roboto 1 Medium"/>
                <a:sym typeface="Roboto 1 Medium"/>
              </a:rPr>
              <a:t>Ao operar a ferramenta, segure-a exclusivamente pela empunhadura. </a:t>
            </a:r>
          </a:p>
        </p:txBody>
      </p:sp>
      <p:sp>
        <p:nvSpPr>
          <p:cNvPr name="TextBox 33" id="33"/>
          <p:cNvSpPr txBox="true"/>
          <p:nvPr/>
        </p:nvSpPr>
        <p:spPr>
          <a:xfrm rot="0">
            <a:off x="5504183" y="5583136"/>
            <a:ext cx="1708966"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PERFURAÇÃO EM ALVENARIA</a:t>
            </a:r>
          </a:p>
        </p:txBody>
      </p:sp>
      <p:sp>
        <p:nvSpPr>
          <p:cNvPr name="TextBox 34" id="34"/>
          <p:cNvSpPr txBox="true"/>
          <p:nvPr/>
        </p:nvSpPr>
        <p:spPr>
          <a:xfrm rot="0">
            <a:off x="5504174" y="5940933"/>
            <a:ext cx="5058051" cy="10515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 Ao perfurar em superfícies de alvenaria, como concreto ou tijolo, utilize uma broca </a:t>
            </a:r>
          </a:p>
          <a:p>
            <a:pPr algn="l">
              <a:lnSpc>
                <a:spcPts val="500"/>
              </a:lnSpc>
            </a:pPr>
            <a:r>
              <a:rPr lang="en-US" b="true" sz="1000">
                <a:solidFill>
                  <a:srgbClr val="000204"/>
                </a:solidFill>
                <a:latin typeface="Roboto 1 Medium"/>
                <a:ea typeface="Roboto 1 Medium"/>
                <a:cs typeface="Roboto 1 Medium"/>
                <a:sym typeface="Roboto 1 Medium"/>
              </a:rPr>
              <a:t>específica para alvenaria. Certifique-se de selecionar a velocidade adequada e utilize a </a:t>
            </a:r>
          </a:p>
          <a:p>
            <a:pPr algn="l">
              <a:lnSpc>
                <a:spcPts val="2500"/>
              </a:lnSpc>
            </a:pPr>
            <a:r>
              <a:rPr lang="en-US" b="true" sz="1000">
                <a:solidFill>
                  <a:srgbClr val="000204"/>
                </a:solidFill>
                <a:latin typeface="Roboto 1 Medium"/>
                <a:ea typeface="Roboto 1 Medium"/>
                <a:cs typeface="Roboto 1 Medium"/>
                <a:sym typeface="Roboto 1 Medium"/>
              </a:rPr>
              <a:t>função de impacto.</a:t>
            </a:r>
          </a:p>
          <a:p>
            <a:pPr algn="l">
              <a:lnSpc>
                <a:spcPts val="500"/>
              </a:lnSpc>
            </a:pPr>
            <a:r>
              <a:rPr lang="en-US" b="true" sz="1000">
                <a:solidFill>
                  <a:srgbClr val="000204"/>
                </a:solidFill>
                <a:latin typeface="Roboto 1 Medium"/>
                <a:ea typeface="Roboto 1 Medium"/>
                <a:cs typeface="Roboto 1 Medium"/>
                <a:sym typeface="Roboto 1 Medium"/>
              </a:rPr>
              <a:t>· Mantenha a furadeira firme, aplicando pressão moderada e constante durante a </a:t>
            </a:r>
          </a:p>
          <a:p>
            <a:pPr algn="l">
              <a:lnSpc>
                <a:spcPts val="2500"/>
              </a:lnSpc>
            </a:pPr>
            <a:r>
              <a:rPr lang="en-US" b="true" sz="1000">
                <a:solidFill>
                  <a:srgbClr val="000204"/>
                </a:solidFill>
                <a:latin typeface="Roboto 1 Medium"/>
                <a:ea typeface="Roboto 1 Medium"/>
                <a:cs typeface="Roboto 1 Medium"/>
                <a:sym typeface="Roboto 1 Medium"/>
              </a:rPr>
              <a:t>perfuração.</a:t>
            </a:r>
          </a:p>
        </p:txBody>
      </p:sp>
      <p:sp>
        <p:nvSpPr>
          <p:cNvPr name="TextBox 35" id="35"/>
          <p:cNvSpPr txBox="true"/>
          <p:nvPr/>
        </p:nvSpPr>
        <p:spPr>
          <a:xfrm rot="0">
            <a:off x="5504183" y="4033809"/>
            <a:ext cx="1448848"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PERFURAÇÃO EM METAL</a:t>
            </a:r>
          </a:p>
        </p:txBody>
      </p:sp>
      <p:sp>
        <p:nvSpPr>
          <p:cNvPr name="TextBox 36" id="36"/>
          <p:cNvSpPr txBox="true"/>
          <p:nvPr/>
        </p:nvSpPr>
        <p:spPr>
          <a:xfrm rot="0">
            <a:off x="5504174" y="4391596"/>
            <a:ext cx="5125060" cy="10515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 Para evitar que a broca deslize ao iniciar um furo em metal, crie uma depressão no </a:t>
            </a:r>
          </a:p>
          <a:p>
            <a:pPr algn="l">
              <a:lnSpc>
                <a:spcPts val="500"/>
              </a:lnSpc>
            </a:pPr>
            <a:r>
              <a:rPr lang="en-US" b="true" sz="1000">
                <a:solidFill>
                  <a:srgbClr val="000204"/>
                </a:solidFill>
                <a:latin typeface="Roboto 1 Medium"/>
                <a:ea typeface="Roboto 1 Medium"/>
                <a:cs typeface="Roboto 1 Medium"/>
                <a:sym typeface="Roboto 1 Medium"/>
              </a:rPr>
              <a:t>ponto de perfuração com um martelo e punção. Em seguida, posicione a ponta da broca </a:t>
            </a:r>
          </a:p>
          <a:p>
            <a:pPr algn="l">
              <a:lnSpc>
                <a:spcPts val="2500"/>
              </a:lnSpc>
            </a:pPr>
            <a:r>
              <a:rPr lang="en-US" b="true" sz="1000">
                <a:solidFill>
                  <a:srgbClr val="000204"/>
                </a:solidFill>
                <a:latin typeface="Roboto 1 Medium"/>
                <a:ea typeface="Roboto 1 Medium"/>
                <a:cs typeface="Roboto 1 Medium"/>
                <a:sym typeface="Roboto 1 Medium"/>
              </a:rPr>
              <a:t>na depressão e inicie a perfuração. </a:t>
            </a:r>
          </a:p>
          <a:p>
            <a:pPr algn="l">
              <a:lnSpc>
                <a:spcPts val="500"/>
              </a:lnSpc>
            </a:pPr>
            <a:r>
              <a:rPr lang="en-US" b="true" sz="1000">
                <a:solidFill>
                  <a:srgbClr val="000204"/>
                </a:solidFill>
                <a:latin typeface="Roboto 1 Medium"/>
                <a:ea typeface="Roboto 1 Medium"/>
                <a:cs typeface="Roboto 1 Medium"/>
                <a:sym typeface="Roboto 1 Medium"/>
              </a:rPr>
              <a:t>· Utilize um lubrificante apropriado para corte ao perfurar metais, exceto ferro e latão, </a:t>
            </a:r>
          </a:p>
          <a:p>
            <a:pPr algn="l">
              <a:lnSpc>
                <a:spcPts val="2500"/>
              </a:lnSpc>
            </a:pPr>
            <a:r>
              <a:rPr lang="en-US" b="true" sz="1000">
                <a:solidFill>
                  <a:srgbClr val="000204"/>
                </a:solidFill>
                <a:latin typeface="Roboto 1 Medium"/>
                <a:ea typeface="Roboto 1 Medium"/>
                <a:cs typeface="Roboto 1 Medium"/>
                <a:sym typeface="Roboto 1 Medium"/>
              </a:rPr>
              <a:t>que devem ser perfurados a seco.</a:t>
            </a:r>
          </a:p>
        </p:txBody>
      </p:sp>
      <p:sp>
        <p:nvSpPr>
          <p:cNvPr name="TextBox 37" id="37"/>
          <p:cNvSpPr txBox="true"/>
          <p:nvPr/>
        </p:nvSpPr>
        <p:spPr>
          <a:xfrm rot="0">
            <a:off x="5504288" y="2822429"/>
            <a:ext cx="1591275"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PERFURAÇÃO EM MADEIRA</a:t>
            </a:r>
          </a:p>
        </p:txBody>
      </p:sp>
      <p:sp>
        <p:nvSpPr>
          <p:cNvPr name="TextBox 38" id="38"/>
          <p:cNvSpPr txBox="true"/>
          <p:nvPr/>
        </p:nvSpPr>
        <p:spPr>
          <a:xfrm rot="0">
            <a:off x="5504288" y="3180236"/>
            <a:ext cx="5154511" cy="6705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 Para obter melhores resultados ao perfurar madeira, utilize brocas específicas. Esse </a:t>
            </a:r>
          </a:p>
          <a:p>
            <a:pPr algn="l">
              <a:lnSpc>
                <a:spcPts val="500"/>
              </a:lnSpc>
            </a:pPr>
            <a:r>
              <a:rPr lang="en-US" b="true" sz="1000">
                <a:solidFill>
                  <a:srgbClr val="000204"/>
                </a:solidFill>
                <a:latin typeface="Roboto 1 Medium"/>
                <a:ea typeface="Roboto 1 Medium"/>
                <a:cs typeface="Roboto 1 Medium"/>
                <a:sym typeface="Roboto 1 Medium"/>
              </a:rPr>
              <a:t>tipo de broca facilita a perfuração, evitando um desgaste desnecessário da ferramenta e </a:t>
            </a:r>
          </a:p>
          <a:p>
            <a:pPr algn="l">
              <a:lnSpc>
                <a:spcPts val="2500"/>
              </a:lnSpc>
            </a:pPr>
            <a:r>
              <a:rPr lang="en-US" b="true" sz="1000">
                <a:solidFill>
                  <a:srgbClr val="000204"/>
                </a:solidFill>
                <a:latin typeface="Roboto 1 Medium"/>
                <a:ea typeface="Roboto 1 Medium"/>
                <a:cs typeface="Roboto 1 Medium"/>
                <a:sym typeface="Roboto 1 Medium"/>
              </a:rPr>
              <a:t>do acessório durante o trabalho.</a:t>
            </a:r>
          </a:p>
        </p:txBody>
      </p:sp>
      <p:sp>
        <p:nvSpPr>
          <p:cNvPr name="TextBox 39" id="39"/>
          <p:cNvSpPr txBox="true"/>
          <p:nvPr/>
        </p:nvSpPr>
        <p:spPr>
          <a:xfrm rot="0">
            <a:off x="5504278" y="1336005"/>
            <a:ext cx="5164998" cy="1387107"/>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OPERAÇÃO DE PERFURAÇÃO </a:t>
            </a:r>
            <a:r>
              <a:rPr lang="en-US" b="true" sz="1000">
                <a:solidFill>
                  <a:srgbClr val="000204"/>
                </a:solidFill>
                <a:latin typeface="Roboto 1 Medium"/>
                <a:ea typeface="Roboto 1 Medium"/>
                <a:cs typeface="Roboto 1 Medium"/>
                <a:sym typeface="Roboto 1 Medium"/>
              </a:rPr>
              <a:t>· Não aplique pressão excessiva na ferramenta, pois isso não aumentará a velocidade de </a:t>
            </a:r>
          </a:p>
          <a:p>
            <a:pPr algn="l">
              <a:lnSpc>
                <a:spcPts val="500"/>
              </a:lnSpc>
            </a:pPr>
            <a:r>
              <a:rPr lang="en-US" b="true" sz="1000">
                <a:solidFill>
                  <a:srgbClr val="000204"/>
                </a:solidFill>
                <a:latin typeface="Roboto 1 Medium"/>
                <a:ea typeface="Roboto 1 Medium"/>
                <a:cs typeface="Roboto 1 Medium"/>
                <a:sym typeface="Roboto 1 Medium"/>
              </a:rPr>
              <a:t>perfuração. Na verdade, a pressão em excesso pode danificar a ponta da broca, reduzir </a:t>
            </a:r>
          </a:p>
          <a:p>
            <a:pPr algn="l">
              <a:lnSpc>
                <a:spcPts val="2500"/>
              </a:lnSpc>
            </a:pPr>
            <a:r>
              <a:rPr lang="en-US" b="true" sz="1000">
                <a:solidFill>
                  <a:srgbClr val="000204"/>
                </a:solidFill>
                <a:latin typeface="Roboto 1 Medium"/>
                <a:ea typeface="Roboto 1 Medium"/>
                <a:cs typeface="Roboto 1 Medium"/>
                <a:sym typeface="Roboto 1 Medium"/>
              </a:rPr>
              <a:t>o desempenho e encurtar a vida útil da ferramenta.</a:t>
            </a:r>
          </a:p>
          <a:p>
            <a:pPr algn="l">
              <a:lnSpc>
                <a:spcPts val="500"/>
              </a:lnSpc>
            </a:pPr>
            <a:r>
              <a:rPr lang="en-US" b="true" sz="1000">
                <a:solidFill>
                  <a:srgbClr val="000204"/>
                </a:solidFill>
                <a:latin typeface="Roboto 1 Medium"/>
                <a:ea typeface="Roboto 1 Medium"/>
                <a:cs typeface="Roboto 1 Medium"/>
                <a:sym typeface="Roboto 1 Medium"/>
              </a:rPr>
              <a:t>· Segure a ferramenta com firmeza e tenha cautela quando a broca começar a perfurar a</a:t>
            </a:r>
          </a:p>
          <a:p>
            <a:pPr algn="l">
              <a:lnSpc>
                <a:spcPts val="2500"/>
              </a:lnSpc>
            </a:pPr>
            <a:r>
              <a:rPr lang="en-US" b="true" sz="1000">
                <a:solidFill>
                  <a:srgbClr val="000204"/>
                </a:solidFill>
                <a:latin typeface="Roboto 1 Medium"/>
                <a:ea typeface="Roboto 1 Medium"/>
                <a:cs typeface="Roboto 1 Medium"/>
                <a:sym typeface="Roboto 1 Medium"/>
              </a:rPr>
              <a:t>peça de trabalho.</a:t>
            </a:r>
          </a:p>
        </p:txBody>
      </p:sp>
      <p:sp>
        <p:nvSpPr>
          <p:cNvPr name="TextBox 40" id="40"/>
          <p:cNvSpPr txBox="true"/>
          <p:nvPr/>
        </p:nvSpPr>
        <p:spPr>
          <a:xfrm rot="0">
            <a:off x="634108" y="6002074"/>
            <a:ext cx="669274" cy="200368"/>
          </a:xfrm>
          <a:prstGeom prst="rect">
            <a:avLst/>
          </a:prstGeom>
        </p:spPr>
        <p:txBody>
          <a:bodyPr anchor="t" rtlCol="false" tIns="0" lIns="0" bIns="0" rIns="0">
            <a:spAutoFit/>
          </a:bodyPr>
          <a:lstStyle/>
          <a:p>
            <a:pPr algn="l">
              <a:lnSpc>
                <a:spcPts val="1539"/>
              </a:lnSpc>
            </a:pPr>
            <a:r>
              <a:rPr lang="en-US" sz="1100" i="true">
                <a:solidFill>
                  <a:srgbClr val="000204"/>
                </a:solidFill>
                <a:latin typeface="Roboto 1 Heavy Italics"/>
                <a:ea typeface="Roboto 1 Heavy Italics"/>
                <a:cs typeface="Roboto 1 Heavy Italics"/>
                <a:sym typeface="Roboto 1 Heavy Italics"/>
              </a:rPr>
              <a:t>ATENÇÃO!</a:t>
            </a:r>
          </a:p>
        </p:txBody>
      </p:sp>
      <p:sp>
        <p:nvSpPr>
          <p:cNvPr name="TextBox 41" id="41"/>
          <p:cNvSpPr txBox="true"/>
          <p:nvPr/>
        </p:nvSpPr>
        <p:spPr>
          <a:xfrm rot="0">
            <a:off x="5990558" y="670265"/>
            <a:ext cx="669274" cy="200368"/>
          </a:xfrm>
          <a:prstGeom prst="rect">
            <a:avLst/>
          </a:prstGeom>
        </p:spPr>
        <p:txBody>
          <a:bodyPr anchor="t" rtlCol="false" tIns="0" lIns="0" bIns="0" rIns="0">
            <a:spAutoFit/>
          </a:bodyPr>
          <a:lstStyle/>
          <a:p>
            <a:pPr algn="l">
              <a:lnSpc>
                <a:spcPts val="1539"/>
              </a:lnSpc>
            </a:pPr>
            <a:r>
              <a:rPr lang="en-US" sz="1100" i="true">
                <a:solidFill>
                  <a:srgbClr val="000204"/>
                </a:solidFill>
                <a:latin typeface="Roboto 1 Heavy Italics"/>
                <a:ea typeface="Roboto 1 Heavy Italics"/>
                <a:cs typeface="Roboto 1 Heavy Italics"/>
                <a:sym typeface="Roboto 1 Heavy Italics"/>
              </a:rPr>
              <a:t>ATENÇÃO!</a:t>
            </a:r>
          </a:p>
        </p:txBody>
      </p:sp>
      <p:sp>
        <p:nvSpPr>
          <p:cNvPr name="TextBox 42" id="42"/>
          <p:cNvSpPr txBox="true"/>
          <p:nvPr/>
        </p:nvSpPr>
        <p:spPr>
          <a:xfrm rot="0">
            <a:off x="1881178" y="2550157"/>
            <a:ext cx="1614135"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INSTRUÇÕES DE USO</a:t>
            </a:r>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147838" y="4583097"/>
            <a:ext cx="1729359" cy="218732"/>
            <a:chOff x="0" y="0"/>
            <a:chExt cx="1729359" cy="218732"/>
          </a:xfrm>
        </p:grpSpPr>
        <p:sp>
          <p:nvSpPr>
            <p:cNvPr name="Freeform 3" id="3"/>
            <p:cNvSpPr/>
            <p:nvPr/>
          </p:nvSpPr>
          <p:spPr>
            <a:xfrm flipH="false" flipV="false" rot="0">
              <a:off x="0" y="0"/>
              <a:ext cx="1729359" cy="218694"/>
            </a:xfrm>
            <a:custGeom>
              <a:avLst/>
              <a:gdLst/>
              <a:ahLst/>
              <a:cxnLst/>
              <a:rect r="r" b="b" t="t" l="l"/>
              <a:pathLst>
                <a:path h="218694" w="1729359">
                  <a:moveTo>
                    <a:pt x="1729359" y="218694"/>
                  </a:moveTo>
                  <a:lnTo>
                    <a:pt x="0" y="218694"/>
                  </a:lnTo>
                  <a:lnTo>
                    <a:pt x="0" y="0"/>
                  </a:lnTo>
                  <a:lnTo>
                    <a:pt x="1729359" y="0"/>
                  </a:lnTo>
                  <a:close/>
                </a:path>
              </a:pathLst>
            </a:custGeom>
            <a:solidFill>
              <a:srgbClr val="CFD1D1"/>
            </a:solidFill>
          </p:spPr>
        </p:sp>
      </p:grpSp>
      <p:grpSp>
        <p:nvGrpSpPr>
          <p:cNvPr name="Group 4" id="4"/>
          <p:cNvGrpSpPr>
            <a:grpSpLocks noChangeAspect="true"/>
          </p:cNvGrpSpPr>
          <p:nvPr/>
        </p:nvGrpSpPr>
        <p:grpSpPr>
          <a:xfrm rot="0">
            <a:off x="94183" y="660816"/>
            <a:ext cx="1730397" cy="345748"/>
            <a:chOff x="0" y="0"/>
            <a:chExt cx="1730400" cy="345745"/>
          </a:xfrm>
        </p:grpSpPr>
        <p:sp>
          <p:nvSpPr>
            <p:cNvPr name="Freeform 5" id="5"/>
            <p:cNvSpPr/>
            <p:nvPr/>
          </p:nvSpPr>
          <p:spPr>
            <a:xfrm flipH="false" flipV="false" rot="0">
              <a:off x="63500" y="63500"/>
              <a:ext cx="1603375" cy="218694"/>
            </a:xfrm>
            <a:custGeom>
              <a:avLst/>
              <a:gdLst/>
              <a:ahLst/>
              <a:cxnLst/>
              <a:rect r="r" b="b" t="t" l="l"/>
              <a:pathLst>
                <a:path h="218694" w="1603375">
                  <a:moveTo>
                    <a:pt x="1603375" y="218694"/>
                  </a:moveTo>
                  <a:lnTo>
                    <a:pt x="0" y="218694"/>
                  </a:lnTo>
                  <a:lnTo>
                    <a:pt x="0" y="0"/>
                  </a:lnTo>
                  <a:lnTo>
                    <a:pt x="1603375" y="0"/>
                  </a:lnTo>
                  <a:close/>
                </a:path>
              </a:pathLst>
            </a:custGeom>
            <a:solidFill>
              <a:srgbClr val="CFD1D1"/>
            </a:solidFill>
          </p:spPr>
        </p:sp>
        <p:sp>
          <p:nvSpPr>
            <p:cNvPr name="Freeform 6" id="6"/>
            <p:cNvSpPr/>
            <p:nvPr/>
          </p:nvSpPr>
          <p:spPr>
            <a:xfrm flipH="false" flipV="false" rot="0">
              <a:off x="1501013" y="107188"/>
              <a:ext cx="117475" cy="131318"/>
            </a:xfrm>
            <a:custGeom>
              <a:avLst/>
              <a:gdLst/>
              <a:ahLst/>
              <a:cxnLst/>
              <a:rect r="r" b="b" t="t" l="l"/>
              <a:pathLst>
                <a:path h="131318" w="117475">
                  <a:moveTo>
                    <a:pt x="17907" y="762"/>
                  </a:moveTo>
                  <a:lnTo>
                    <a:pt x="0" y="20320"/>
                  </a:lnTo>
                  <a:lnTo>
                    <a:pt x="17145" y="40005"/>
                  </a:lnTo>
                  <a:lnTo>
                    <a:pt x="46228" y="39624"/>
                  </a:lnTo>
                  <a:lnTo>
                    <a:pt x="45847" y="130937"/>
                  </a:lnTo>
                  <a:lnTo>
                    <a:pt x="88646" y="131318"/>
                  </a:lnTo>
                  <a:lnTo>
                    <a:pt x="87757" y="39370"/>
                  </a:lnTo>
                  <a:lnTo>
                    <a:pt x="117475" y="39116"/>
                  </a:lnTo>
                  <a:lnTo>
                    <a:pt x="117475" y="0"/>
                  </a:lnTo>
                  <a:close/>
                </a:path>
              </a:pathLst>
            </a:custGeom>
            <a:solidFill>
              <a:srgbClr val="231F20"/>
            </a:solidFill>
          </p:spPr>
        </p:sp>
      </p:grpSp>
      <p:grpSp>
        <p:nvGrpSpPr>
          <p:cNvPr name="Group 7" id="7"/>
          <p:cNvGrpSpPr>
            <a:grpSpLocks noChangeAspect="true"/>
          </p:cNvGrpSpPr>
          <p:nvPr/>
        </p:nvGrpSpPr>
        <p:grpSpPr>
          <a:xfrm rot="0">
            <a:off x="5504164" y="3092415"/>
            <a:ext cx="2730894" cy="218732"/>
            <a:chOff x="0" y="0"/>
            <a:chExt cx="2730894" cy="218732"/>
          </a:xfrm>
        </p:grpSpPr>
        <p:sp>
          <p:nvSpPr>
            <p:cNvPr name="Freeform 8" id="8"/>
            <p:cNvSpPr/>
            <p:nvPr/>
          </p:nvSpPr>
          <p:spPr>
            <a:xfrm flipH="false" flipV="false" rot="0">
              <a:off x="0" y="0"/>
              <a:ext cx="2730881" cy="218694"/>
            </a:xfrm>
            <a:custGeom>
              <a:avLst/>
              <a:gdLst/>
              <a:ahLst/>
              <a:cxnLst/>
              <a:rect r="r" b="b" t="t" l="l"/>
              <a:pathLst>
                <a:path h="218694" w="2730881">
                  <a:moveTo>
                    <a:pt x="2730881" y="218694"/>
                  </a:moveTo>
                  <a:lnTo>
                    <a:pt x="0" y="218694"/>
                  </a:lnTo>
                  <a:lnTo>
                    <a:pt x="0" y="0"/>
                  </a:lnTo>
                  <a:lnTo>
                    <a:pt x="2730881" y="0"/>
                  </a:lnTo>
                  <a:close/>
                </a:path>
              </a:pathLst>
            </a:custGeom>
            <a:solidFill>
              <a:srgbClr val="CFD1D1"/>
            </a:solidFill>
          </p:spPr>
        </p:sp>
      </p:grpSp>
      <p:grpSp>
        <p:nvGrpSpPr>
          <p:cNvPr name="Group 9" id="9"/>
          <p:cNvGrpSpPr>
            <a:grpSpLocks noChangeAspect="true"/>
          </p:cNvGrpSpPr>
          <p:nvPr/>
        </p:nvGrpSpPr>
        <p:grpSpPr>
          <a:xfrm rot="0">
            <a:off x="5504164" y="179994"/>
            <a:ext cx="1611668" cy="218742"/>
            <a:chOff x="0" y="0"/>
            <a:chExt cx="1611668" cy="218745"/>
          </a:xfrm>
        </p:grpSpPr>
        <p:sp>
          <p:nvSpPr>
            <p:cNvPr name="Freeform 10" id="10"/>
            <p:cNvSpPr/>
            <p:nvPr/>
          </p:nvSpPr>
          <p:spPr>
            <a:xfrm flipH="false" flipV="false" rot="0">
              <a:off x="0" y="0"/>
              <a:ext cx="1611630" cy="218694"/>
            </a:xfrm>
            <a:custGeom>
              <a:avLst/>
              <a:gdLst/>
              <a:ahLst/>
              <a:cxnLst/>
              <a:rect r="r" b="b" t="t" l="l"/>
              <a:pathLst>
                <a:path h="218694" w="1611630">
                  <a:moveTo>
                    <a:pt x="1611630" y="218694"/>
                  </a:moveTo>
                  <a:lnTo>
                    <a:pt x="0" y="218694"/>
                  </a:lnTo>
                  <a:lnTo>
                    <a:pt x="0" y="0"/>
                  </a:lnTo>
                  <a:lnTo>
                    <a:pt x="1611630" y="0"/>
                  </a:lnTo>
                  <a:close/>
                </a:path>
              </a:pathLst>
            </a:custGeom>
            <a:solidFill>
              <a:srgbClr val="CFD1D1"/>
            </a:solidFill>
          </p:spPr>
        </p:sp>
      </p:grpSp>
      <p:sp>
        <p:nvSpPr>
          <p:cNvPr name="TextBox 11" id="11"/>
          <p:cNvSpPr txBox="true"/>
          <p:nvPr/>
        </p:nvSpPr>
        <p:spPr>
          <a:xfrm rot="0">
            <a:off x="2530040" y="7224027"/>
            <a:ext cx="2813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- 10 -</a:t>
            </a:r>
          </a:p>
        </p:txBody>
      </p:sp>
      <p:sp>
        <p:nvSpPr>
          <p:cNvPr name="TextBox 12" id="12"/>
          <p:cNvSpPr txBox="true"/>
          <p:nvPr/>
        </p:nvSpPr>
        <p:spPr>
          <a:xfrm rot="0">
            <a:off x="147857" y="4474454"/>
            <a:ext cx="1698336"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MEDIÇÃO DE PROFUNDIDADE</a:t>
            </a:r>
          </a:p>
        </p:txBody>
      </p:sp>
      <p:sp>
        <p:nvSpPr>
          <p:cNvPr name="TextBox 13" id="13"/>
          <p:cNvSpPr txBox="true"/>
          <p:nvPr/>
        </p:nvSpPr>
        <p:spPr>
          <a:xfrm rot="0">
            <a:off x="147838" y="4832233"/>
            <a:ext cx="4964868" cy="16230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Use o medidor de profundidade sempre que for necessário fazer perfurações de </a:t>
            </a:r>
          </a:p>
          <a:p>
            <a:pPr algn="l">
              <a:lnSpc>
                <a:spcPts val="500"/>
              </a:lnSpc>
            </a:pPr>
            <a:r>
              <a:rPr lang="en-US" b="true" sz="1000">
                <a:solidFill>
                  <a:srgbClr val="000204"/>
                </a:solidFill>
                <a:latin typeface="Roboto 1 Medium"/>
                <a:ea typeface="Roboto 1 Medium"/>
                <a:cs typeface="Roboto 1 Medium"/>
                <a:sym typeface="Roboto 1 Medium"/>
              </a:rPr>
              <a:t>profundidade controlada, como na instalação de buchas ou parafusos em superfícies </a:t>
            </a:r>
          </a:p>
          <a:p>
            <a:pPr algn="l">
              <a:lnSpc>
                <a:spcPts val="2500"/>
              </a:lnSpc>
            </a:pPr>
            <a:r>
              <a:rPr lang="en-US" b="true" sz="1000">
                <a:solidFill>
                  <a:srgbClr val="000204"/>
                </a:solidFill>
                <a:latin typeface="Roboto 1 Medium"/>
                <a:ea typeface="Roboto 1 Medium"/>
                <a:cs typeface="Roboto 1 Medium"/>
                <a:sym typeface="Roboto 1 Medium"/>
              </a:rPr>
              <a:t>sensíveis, garantindo precisão.</a:t>
            </a:r>
          </a:p>
          <a:p>
            <a:pPr algn="l">
              <a:lnSpc>
                <a:spcPts val="500"/>
              </a:lnSpc>
            </a:pPr>
            <a:r>
              <a:rPr lang="en-US" b="true" sz="1000">
                <a:solidFill>
                  <a:srgbClr val="000204"/>
                </a:solidFill>
                <a:latin typeface="Roboto 1 Medium"/>
                <a:ea typeface="Roboto 1 Medium"/>
                <a:cs typeface="Roboto 1 Medium"/>
                <a:sym typeface="Roboto 1 Medium"/>
              </a:rPr>
              <a:t>1. Insira o medidor de profundidade no suporte, ajustando-o conforme necessário.</a:t>
            </a:r>
          </a:p>
          <a:p>
            <a:pPr algn="l">
              <a:lnSpc>
                <a:spcPts val="2500"/>
              </a:lnSpc>
            </a:pPr>
            <a:r>
              <a:rPr lang="en-US" b="true" sz="1000">
                <a:solidFill>
                  <a:srgbClr val="000204"/>
                </a:solidFill>
                <a:latin typeface="Roboto 1 Medium"/>
                <a:ea typeface="Roboto 1 Medium"/>
                <a:cs typeface="Roboto 1 Medium"/>
                <a:sym typeface="Roboto 1 Medium"/>
              </a:rPr>
              <a:t>2. Defina a profundidade desejada deslizando o medidor até a marca correspondente.</a:t>
            </a:r>
          </a:p>
          <a:p>
            <a:pPr algn="l">
              <a:lnSpc>
                <a:spcPts val="500"/>
              </a:lnSpc>
            </a:pPr>
            <a:r>
              <a:rPr lang="en-US" b="true" sz="1000">
                <a:solidFill>
                  <a:srgbClr val="000204"/>
                </a:solidFill>
                <a:latin typeface="Roboto 1 Medium"/>
                <a:ea typeface="Roboto 1 Medium"/>
                <a:cs typeface="Roboto 1 Medium"/>
                <a:sym typeface="Roboto 1 Medium"/>
              </a:rPr>
              <a:t>3. Certifique-se de que o medidor esteja firme antes de iniciar a perfuração.</a:t>
            </a:r>
          </a:p>
          <a:p>
            <a:pPr algn="l">
              <a:lnSpc>
                <a:spcPts val="2500"/>
              </a:lnSpc>
            </a:pPr>
            <a:r>
              <a:rPr lang="en-US" b="true" sz="1000">
                <a:solidFill>
                  <a:srgbClr val="000204"/>
                </a:solidFill>
                <a:latin typeface="Roboto 1 Medium"/>
                <a:ea typeface="Roboto 1 Medium"/>
                <a:cs typeface="Roboto 1 Medium"/>
                <a:sym typeface="Roboto 1 Medium"/>
              </a:rPr>
              <a:t>4. Inicie a perfuração; o medidor impedirá que a broca ultrapasse a profundidade </a:t>
            </a:r>
          </a:p>
          <a:p>
            <a:pPr algn="l">
              <a:lnSpc>
                <a:spcPts val="500"/>
              </a:lnSpc>
            </a:pPr>
            <a:r>
              <a:rPr lang="en-US" b="true" sz="1000">
                <a:solidFill>
                  <a:srgbClr val="000204"/>
                </a:solidFill>
                <a:latin typeface="Roboto 1 Medium"/>
                <a:ea typeface="Roboto 1 Medium"/>
                <a:cs typeface="Roboto 1 Medium"/>
                <a:sym typeface="Roboto 1 Medium"/>
              </a:rPr>
              <a:t>configurada.</a:t>
            </a:r>
          </a:p>
        </p:txBody>
      </p:sp>
      <p:sp>
        <p:nvSpPr>
          <p:cNvPr name="TextBox 14" id="14"/>
          <p:cNvSpPr txBox="true"/>
          <p:nvPr/>
        </p:nvSpPr>
        <p:spPr>
          <a:xfrm rot="0">
            <a:off x="147838" y="109738"/>
            <a:ext cx="5017656" cy="3847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 Limpe regularmente a broca para remover poeira e detritos, o que ajudará na eficácia do processo de perfuração em alvenaria.</a:t>
            </a:r>
          </a:p>
        </p:txBody>
      </p:sp>
      <p:sp>
        <p:nvSpPr>
          <p:cNvPr name="TextBox 15" id="15"/>
          <p:cNvSpPr txBox="true"/>
          <p:nvPr/>
        </p:nvSpPr>
        <p:spPr>
          <a:xfrm rot="0">
            <a:off x="147857" y="615667"/>
            <a:ext cx="1415615"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OPERAÇÃO DE IMPACTO</a:t>
            </a:r>
          </a:p>
        </p:txBody>
      </p:sp>
      <p:sp>
        <p:nvSpPr>
          <p:cNvPr name="TextBox 16" id="16"/>
          <p:cNvSpPr txBox="true"/>
          <p:nvPr/>
        </p:nvSpPr>
        <p:spPr>
          <a:xfrm rot="0">
            <a:off x="147838" y="973484"/>
            <a:ext cx="5161778" cy="3337522"/>
          </a:xfrm>
          <a:prstGeom prst="rect">
            <a:avLst/>
          </a:prstGeom>
        </p:spPr>
        <p:txBody>
          <a:bodyPr anchor="t" rtlCol="false" tIns="0" lIns="0" bIns="0" rIns="0">
            <a:spAutoFit/>
          </a:bodyPr>
          <a:lstStyle/>
          <a:p>
            <a:pPr algn="just">
              <a:lnSpc>
                <a:spcPts val="2500"/>
              </a:lnSpc>
            </a:pPr>
            <a:r>
              <a:rPr lang="en-US" b="true" sz="1000">
                <a:solidFill>
                  <a:srgbClr val="000204"/>
                </a:solidFill>
                <a:latin typeface="Roboto 1 Medium"/>
                <a:ea typeface="Roboto 1 Medium"/>
                <a:cs typeface="Roboto 1 Medium"/>
                <a:sym typeface="Roboto 1 Medium"/>
              </a:rPr>
              <a:t>· Antes de ativar a função de impacto, certifique-se de utilizar uma broca adequada para </a:t>
            </a:r>
          </a:p>
          <a:p>
            <a:pPr algn="just">
              <a:lnSpc>
                <a:spcPts val="500"/>
              </a:lnSpc>
            </a:pPr>
            <a:r>
              <a:rPr lang="en-US" b="true" sz="1000">
                <a:solidFill>
                  <a:srgbClr val="000204"/>
                </a:solidFill>
                <a:latin typeface="Roboto 1 Medium"/>
                <a:ea typeface="Roboto 1 Medium"/>
                <a:cs typeface="Roboto 1 Medium"/>
                <a:sym typeface="Roboto 1 Medium"/>
              </a:rPr>
              <a:t>perfuração com impacto. Brocas específicas para concreto, alvenaria ou tijolo são </a:t>
            </a:r>
          </a:p>
          <a:p>
            <a:pPr algn="just">
              <a:lnSpc>
                <a:spcPts val="2500"/>
              </a:lnSpc>
            </a:pPr>
            <a:r>
              <a:rPr lang="en-US" b="true" sz="1000">
                <a:solidFill>
                  <a:srgbClr val="000204"/>
                </a:solidFill>
                <a:latin typeface="Roboto 1 Medium"/>
                <a:ea typeface="Roboto 1 Medium"/>
                <a:cs typeface="Roboto 1 Medium"/>
                <a:sym typeface="Roboto 1 Medium"/>
              </a:rPr>
              <a:t>recomendadas para essa função. Certifique-se de que a broca esteja devidamente </a:t>
            </a:r>
          </a:p>
          <a:p>
            <a:pPr algn="just">
              <a:lnSpc>
                <a:spcPts val="500"/>
              </a:lnSpc>
            </a:pPr>
            <a:r>
              <a:rPr lang="en-US" b="true" sz="1000">
                <a:solidFill>
                  <a:srgbClr val="000204"/>
                </a:solidFill>
                <a:latin typeface="Roboto 1 Medium"/>
                <a:ea typeface="Roboto 1 Medium"/>
                <a:cs typeface="Roboto 1 Medium"/>
                <a:sym typeface="Roboto 1 Medium"/>
              </a:rPr>
              <a:t>inserida e travada no mandril da furadeira.</a:t>
            </a:r>
          </a:p>
          <a:p>
            <a:pPr algn="just">
              <a:lnSpc>
                <a:spcPts val="2500"/>
              </a:lnSpc>
            </a:pPr>
            <a:r>
              <a:rPr lang="en-US" b="true" sz="1000">
                <a:solidFill>
                  <a:srgbClr val="000204"/>
                </a:solidFill>
                <a:latin typeface="Roboto 1 Medium"/>
                <a:ea typeface="Roboto 1 Medium"/>
                <a:cs typeface="Roboto 1 Medium"/>
                <a:sym typeface="Roboto 1 Medium"/>
              </a:rPr>
              <a:t>· Identifique o botão que permite alternar entre as funções de perfuração padrão e a </a:t>
            </a:r>
          </a:p>
          <a:p>
            <a:pPr algn="just">
              <a:lnSpc>
                <a:spcPts val="500"/>
              </a:lnSpc>
            </a:pPr>
            <a:r>
              <a:rPr lang="en-US" b="true" sz="1000">
                <a:solidFill>
                  <a:srgbClr val="000204"/>
                </a:solidFill>
                <a:latin typeface="Roboto 1 Medium"/>
                <a:ea typeface="Roboto 1 Medium"/>
                <a:cs typeface="Roboto 1 Medium"/>
                <a:sym typeface="Roboto 1 Medium"/>
              </a:rPr>
              <a:t>função de impacto. A função de impacto é indicada por um ícone que se assemelha a </a:t>
            </a:r>
          </a:p>
          <a:p>
            <a:pPr algn="just">
              <a:lnSpc>
                <a:spcPts val="2500"/>
              </a:lnSpc>
            </a:pPr>
            <a:r>
              <a:rPr lang="en-US" b="true" sz="1000" spc="2">
                <a:solidFill>
                  <a:srgbClr val="000204"/>
                </a:solidFill>
                <a:latin typeface="Roboto 1 Medium"/>
                <a:ea typeface="Roboto 1 Medium"/>
                <a:cs typeface="Roboto 1 Medium"/>
                <a:sym typeface="Roboto 1 Medium"/>
              </a:rPr>
              <a:t>um martelo.</a:t>
            </a:r>
          </a:p>
          <a:p>
            <a:pPr algn="just">
              <a:lnSpc>
                <a:spcPts val="500"/>
              </a:lnSpc>
            </a:pPr>
            <a:r>
              <a:rPr lang="en-US" b="true" sz="1000">
                <a:solidFill>
                  <a:srgbClr val="000204"/>
                </a:solidFill>
                <a:latin typeface="Roboto 1 Medium"/>
                <a:ea typeface="Roboto 1 Medium"/>
                <a:cs typeface="Roboto 1 Medium"/>
                <a:sym typeface="Roboto 1 Medium"/>
              </a:rPr>
              <a:t>· Mantenha a furadeira firmemente posicionada na superfície do material a ser </a:t>
            </a:r>
          </a:p>
          <a:p>
            <a:pPr algn="just">
              <a:lnSpc>
                <a:spcPts val="2500"/>
              </a:lnSpc>
            </a:pPr>
            <a:r>
              <a:rPr lang="en-US" b="true" sz="1000">
                <a:solidFill>
                  <a:srgbClr val="000204"/>
                </a:solidFill>
                <a:latin typeface="Roboto 1 Medium"/>
                <a:ea typeface="Roboto 1 Medium"/>
                <a:cs typeface="Roboto 1 Medium"/>
                <a:sym typeface="Roboto 1 Medium"/>
              </a:rPr>
              <a:t>perfura-do. Evite inclinações ou ângulos bruscos para garantir uma perfuração precisa e </a:t>
            </a:r>
          </a:p>
          <a:p>
            <a:pPr algn="just">
              <a:lnSpc>
                <a:spcPts val="500"/>
              </a:lnSpc>
            </a:pPr>
            <a:r>
              <a:rPr lang="en-US" b="true" sz="1000">
                <a:solidFill>
                  <a:srgbClr val="000204"/>
                </a:solidFill>
                <a:latin typeface="Roboto 1 Medium"/>
                <a:ea typeface="Roboto 1 Medium"/>
                <a:cs typeface="Roboto 1 Medium"/>
                <a:sym typeface="Roboto 1 Medium"/>
              </a:rPr>
              <a:t>segura.</a:t>
            </a:r>
          </a:p>
          <a:p>
            <a:pPr algn="just">
              <a:lnSpc>
                <a:spcPts val="2500"/>
              </a:lnSpc>
            </a:pPr>
            <a:r>
              <a:rPr lang="en-US" b="true" sz="1000">
                <a:solidFill>
                  <a:srgbClr val="000204"/>
                </a:solidFill>
                <a:latin typeface="Roboto 1 Medium"/>
                <a:ea typeface="Roboto 1 Medium"/>
                <a:cs typeface="Roboto 1 Medium"/>
                <a:sym typeface="Roboto 1 Medium"/>
              </a:rPr>
              <a:t>· Ao perfurar com a função de impacto, é essencial manter uma velocidade constante, </a:t>
            </a:r>
          </a:p>
          <a:p>
            <a:pPr algn="just">
              <a:lnSpc>
                <a:spcPts val="500"/>
              </a:lnSpc>
            </a:pPr>
            <a:r>
              <a:rPr lang="en-US" b="true" sz="1000">
                <a:solidFill>
                  <a:srgbClr val="000204"/>
                </a:solidFill>
                <a:latin typeface="Roboto 1 Medium"/>
                <a:ea typeface="Roboto 1 Medium"/>
                <a:cs typeface="Roboto 1 Medium"/>
                <a:sym typeface="Roboto 1 Medium"/>
              </a:rPr>
              <a:t>evitando aplicar muita pressão, pois o impacto gerado pela furadeira fará a maior parte </a:t>
            </a:r>
          </a:p>
          <a:p>
            <a:pPr algn="just">
              <a:lnSpc>
                <a:spcPts val="2500"/>
              </a:lnSpc>
            </a:pPr>
            <a:r>
              <a:rPr lang="en-US" b="true" sz="1000">
                <a:solidFill>
                  <a:srgbClr val="000204"/>
                </a:solidFill>
                <a:latin typeface="Roboto 1 Medium"/>
                <a:ea typeface="Roboto 1 Medium"/>
                <a:cs typeface="Roboto 1 Medium"/>
                <a:sym typeface="Roboto 1 Medium"/>
              </a:rPr>
              <a:t>do trabalho. Deixe a broca perfurar de maneira gradual, permitindo que o impacto facilite </a:t>
            </a:r>
          </a:p>
          <a:p>
            <a:pPr algn="just">
              <a:lnSpc>
                <a:spcPts val="500"/>
              </a:lnSpc>
            </a:pPr>
            <a:r>
              <a:rPr lang="en-US" b="true" sz="1000">
                <a:solidFill>
                  <a:srgbClr val="000204"/>
                </a:solidFill>
                <a:latin typeface="Roboto 1 Medium"/>
                <a:ea typeface="Roboto 1 Medium"/>
                <a:cs typeface="Roboto 1 Medium"/>
                <a:sym typeface="Roboto 1 Medium"/>
              </a:rPr>
              <a:t>a penetração na superfície.</a:t>
            </a:r>
          </a:p>
          <a:p>
            <a:pPr algn="just">
              <a:lnSpc>
                <a:spcPts val="2500"/>
              </a:lnSpc>
            </a:pPr>
            <a:r>
              <a:rPr lang="en-US" b="true" sz="1000">
                <a:solidFill>
                  <a:srgbClr val="000204"/>
                </a:solidFill>
                <a:latin typeface="Roboto 1 Medium"/>
                <a:ea typeface="Roboto 1 Medium"/>
                <a:cs typeface="Roboto 1 Medium"/>
                <a:sym typeface="Roboto 1 Medium"/>
              </a:rPr>
              <a:t>· Após o uso da função de impacto, limpe regularmente a furadeira para remover </a:t>
            </a:r>
          </a:p>
          <a:p>
            <a:pPr algn="just">
              <a:lnSpc>
                <a:spcPts val="500"/>
              </a:lnSpc>
            </a:pPr>
            <a:r>
              <a:rPr lang="en-US" b="true" sz="1000">
                <a:solidFill>
                  <a:srgbClr val="000204"/>
                </a:solidFill>
                <a:latin typeface="Roboto 1 Medium"/>
                <a:ea typeface="Roboto 1 Medium"/>
                <a:cs typeface="Roboto 1 Medium"/>
                <a:sym typeface="Roboto 1 Medium"/>
              </a:rPr>
              <a:t>qualquer resíduo ou poeira que possa se acumular. Isso garantirá um desempenho </a:t>
            </a:r>
          </a:p>
          <a:p>
            <a:pPr algn="just">
              <a:lnSpc>
                <a:spcPts val="2500"/>
              </a:lnSpc>
            </a:pPr>
            <a:r>
              <a:rPr lang="en-US" b="true" sz="1000">
                <a:solidFill>
                  <a:srgbClr val="000204"/>
                </a:solidFill>
                <a:latin typeface="Roboto 1 Medium"/>
                <a:ea typeface="Roboto 1 Medium"/>
                <a:cs typeface="Roboto 1 Medium"/>
                <a:sym typeface="Roboto 1 Medium"/>
              </a:rPr>
              <a:t>consistente e duradouro da ferramenta.</a:t>
            </a:r>
          </a:p>
        </p:txBody>
      </p:sp>
      <p:sp>
        <p:nvSpPr>
          <p:cNvPr name="TextBox 17" id="17"/>
          <p:cNvSpPr txBox="true"/>
          <p:nvPr/>
        </p:nvSpPr>
        <p:spPr>
          <a:xfrm rot="0">
            <a:off x="7886395" y="7224027"/>
            <a:ext cx="2813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- 11 -</a:t>
            </a:r>
          </a:p>
        </p:txBody>
      </p:sp>
      <p:sp>
        <p:nvSpPr>
          <p:cNvPr name="TextBox 18" id="18"/>
          <p:cNvSpPr txBox="true"/>
          <p:nvPr/>
        </p:nvSpPr>
        <p:spPr>
          <a:xfrm rot="0">
            <a:off x="5504183" y="71380"/>
            <a:ext cx="1602705"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CONTROLE DE VELOCIDADE</a:t>
            </a:r>
          </a:p>
        </p:txBody>
      </p:sp>
      <p:sp>
        <p:nvSpPr>
          <p:cNvPr name="TextBox 19" id="19"/>
          <p:cNvSpPr txBox="true"/>
          <p:nvPr/>
        </p:nvSpPr>
        <p:spPr>
          <a:xfrm rot="0">
            <a:off x="5504174" y="429158"/>
            <a:ext cx="5060280" cy="2385022"/>
          </a:xfrm>
          <a:prstGeom prst="rect">
            <a:avLst/>
          </a:prstGeom>
        </p:spPr>
        <p:txBody>
          <a:bodyPr anchor="t" rtlCol="false" tIns="0" lIns="0" bIns="0" rIns="0">
            <a:spAutoFit/>
          </a:bodyPr>
          <a:lstStyle/>
          <a:p>
            <a:pPr algn="just">
              <a:lnSpc>
                <a:spcPts val="2500"/>
              </a:lnSpc>
            </a:pPr>
            <a:r>
              <a:rPr lang="en-US" b="true" sz="1000">
                <a:solidFill>
                  <a:srgbClr val="000204"/>
                </a:solidFill>
                <a:latin typeface="Roboto 1 Medium"/>
                <a:ea typeface="Roboto 1 Medium"/>
                <a:cs typeface="Roboto 1 Medium"/>
                <a:sym typeface="Roboto 1 Medium"/>
              </a:rPr>
              <a:t>Use o disco de controle de velocidade para ajustar a rotação da broca de acordo com o </a:t>
            </a:r>
          </a:p>
          <a:p>
            <a:pPr algn="just">
              <a:lnSpc>
                <a:spcPts val="500"/>
              </a:lnSpc>
            </a:pPr>
            <a:r>
              <a:rPr lang="en-US" b="true" sz="1000">
                <a:solidFill>
                  <a:srgbClr val="000204"/>
                </a:solidFill>
                <a:latin typeface="Roboto 1 Medium"/>
                <a:ea typeface="Roboto 1 Medium"/>
                <a:cs typeface="Roboto 1 Medium"/>
                <a:sym typeface="Roboto 1 Medium"/>
              </a:rPr>
              <a:t>tipo de material a ser perfurado. Superfícies mais duras requerem maior velocidade, </a:t>
            </a:r>
          </a:p>
          <a:p>
            <a:pPr algn="just">
              <a:lnSpc>
                <a:spcPts val="2500"/>
              </a:lnSpc>
            </a:pPr>
            <a:r>
              <a:rPr lang="en-US" b="true" sz="1000">
                <a:solidFill>
                  <a:srgbClr val="000204"/>
                </a:solidFill>
                <a:latin typeface="Roboto 1 Medium"/>
                <a:ea typeface="Roboto 1 Medium"/>
                <a:cs typeface="Roboto 1 Medium"/>
                <a:sym typeface="Roboto 1 Medium"/>
              </a:rPr>
              <a:t>enquanto materiais mais macios devem ser perfurados em velocidades mais baixas </a:t>
            </a:r>
          </a:p>
          <a:p>
            <a:pPr algn="just">
              <a:lnSpc>
                <a:spcPts val="500"/>
              </a:lnSpc>
            </a:pPr>
            <a:r>
              <a:rPr lang="en-US" b="true" sz="1000">
                <a:solidFill>
                  <a:srgbClr val="000204"/>
                </a:solidFill>
                <a:latin typeface="Roboto 1 Medium"/>
                <a:ea typeface="Roboto 1 Medium"/>
                <a:cs typeface="Roboto 1 Medium"/>
                <a:sym typeface="Roboto 1 Medium"/>
              </a:rPr>
              <a:t>para evitar danos.</a:t>
            </a:r>
          </a:p>
          <a:p>
            <a:pPr algn="just">
              <a:lnSpc>
                <a:spcPts val="2500"/>
              </a:lnSpc>
            </a:pPr>
            <a:r>
              <a:rPr lang="en-US" b="true" sz="1000">
                <a:solidFill>
                  <a:srgbClr val="000204"/>
                </a:solidFill>
                <a:latin typeface="Roboto 1 Medium"/>
                <a:ea typeface="Roboto 1 Medium"/>
                <a:cs typeface="Roboto 1 Medium"/>
                <a:sym typeface="Roboto 1 Medium"/>
              </a:rPr>
              <a:t>1. Gire o disco de controle de velocidade para ajustar a rotação conforme o tipo de </a:t>
            </a:r>
          </a:p>
          <a:p>
            <a:pPr algn="just">
              <a:lnSpc>
                <a:spcPts val="500"/>
              </a:lnSpc>
            </a:pPr>
            <a:r>
              <a:rPr lang="en-US" b="true" sz="1000">
                <a:solidFill>
                  <a:srgbClr val="000204"/>
                </a:solidFill>
                <a:latin typeface="Roboto 1 Medium"/>
                <a:ea typeface="Roboto 1 Medium"/>
                <a:cs typeface="Roboto 1 Medium"/>
                <a:sym typeface="Roboto 1 Medium"/>
              </a:rPr>
              <a:t>material.</a:t>
            </a:r>
          </a:p>
          <a:p>
            <a:pPr algn="just">
              <a:lnSpc>
                <a:spcPts val="2500"/>
              </a:lnSpc>
            </a:pPr>
            <a:r>
              <a:rPr lang="en-US" b="true" sz="1000">
                <a:solidFill>
                  <a:srgbClr val="000204"/>
                </a:solidFill>
                <a:latin typeface="Roboto 1 Medium"/>
                <a:ea typeface="Roboto 1 Medium"/>
                <a:cs typeface="Roboto 1 Medium"/>
                <a:sym typeface="Roboto 1 Medium"/>
              </a:rPr>
              <a:t>· Velocidade baixa: Ideal para madeira, plástico e outros materiais macios.</a:t>
            </a:r>
          </a:p>
          <a:p>
            <a:pPr algn="just">
              <a:lnSpc>
                <a:spcPts val="500"/>
              </a:lnSpc>
            </a:pPr>
            <a:r>
              <a:rPr lang="en-US" b="true" sz="1000">
                <a:solidFill>
                  <a:srgbClr val="000204"/>
                </a:solidFill>
                <a:latin typeface="Roboto 1 Medium"/>
                <a:ea typeface="Roboto 1 Medium"/>
                <a:cs typeface="Roboto 1 Medium"/>
                <a:sym typeface="Roboto 1 Medium"/>
              </a:rPr>
              <a:t>· Velocidade média: Use em superfícies médias como tijolo ou drywall.</a:t>
            </a:r>
          </a:p>
          <a:p>
            <a:pPr algn="just">
              <a:lnSpc>
                <a:spcPts val="2500"/>
              </a:lnSpc>
            </a:pPr>
            <a:r>
              <a:rPr lang="en-US" b="true" sz="1000">
                <a:solidFill>
                  <a:srgbClr val="000204"/>
                </a:solidFill>
                <a:latin typeface="Roboto 1 Medium"/>
                <a:ea typeface="Roboto 1 Medium"/>
                <a:cs typeface="Roboto 1 Medium"/>
                <a:sym typeface="Roboto 1 Medium"/>
              </a:rPr>
              <a:t>· Velocidade alta: Recomendado para perfuração em materiais duros como concreto e </a:t>
            </a:r>
          </a:p>
          <a:p>
            <a:pPr algn="just">
              <a:lnSpc>
                <a:spcPts val="500"/>
              </a:lnSpc>
            </a:pPr>
            <a:r>
              <a:rPr lang="en-US" b="true" sz="1000">
                <a:solidFill>
                  <a:srgbClr val="000204"/>
                </a:solidFill>
                <a:latin typeface="Roboto 1 Medium"/>
                <a:ea typeface="Roboto 1 Medium"/>
                <a:cs typeface="Roboto 1 Medium"/>
                <a:sym typeface="Roboto 1 Medium"/>
              </a:rPr>
              <a:t>metal.</a:t>
            </a:r>
          </a:p>
          <a:p>
            <a:pPr algn="just">
              <a:lnSpc>
                <a:spcPts val="2500"/>
              </a:lnSpc>
            </a:pPr>
            <a:r>
              <a:rPr lang="en-US" b="true" sz="1000">
                <a:solidFill>
                  <a:srgbClr val="000204"/>
                </a:solidFill>
                <a:latin typeface="Roboto 1 Medium"/>
                <a:ea typeface="Roboto 1 Medium"/>
                <a:cs typeface="Roboto 1 Medium"/>
                <a:sym typeface="Roboto 1 Medium"/>
              </a:rPr>
              <a:t>2. Verifique o ajuste antes de começar a perfuração para garantir que a velocidade </a:t>
            </a:r>
          </a:p>
          <a:p>
            <a:pPr algn="just">
              <a:lnSpc>
                <a:spcPts val="500"/>
              </a:lnSpc>
            </a:pPr>
            <a:r>
              <a:rPr lang="en-US" b="true" sz="1000">
                <a:solidFill>
                  <a:srgbClr val="000204"/>
                </a:solidFill>
                <a:latin typeface="Roboto 1 Medium"/>
                <a:ea typeface="Roboto 1 Medium"/>
                <a:cs typeface="Roboto 1 Medium"/>
                <a:sym typeface="Roboto 1 Medium"/>
              </a:rPr>
              <a:t>esteja adequada ao material.</a:t>
            </a:r>
          </a:p>
        </p:txBody>
      </p:sp>
      <p:sp>
        <p:nvSpPr>
          <p:cNvPr name="TextBox 20" id="20"/>
          <p:cNvSpPr txBox="true"/>
          <p:nvPr/>
        </p:nvSpPr>
        <p:spPr>
          <a:xfrm rot="0">
            <a:off x="5504183" y="2983773"/>
            <a:ext cx="2767555" cy="289522"/>
          </a:xfrm>
          <a:prstGeom prst="rect">
            <a:avLst/>
          </a:prstGeom>
        </p:spPr>
        <p:txBody>
          <a:bodyPr anchor="t" rtlCol="false" tIns="0" lIns="0" bIns="0" rIns="0">
            <a:spAutoFit/>
          </a:bodyPr>
          <a:lstStyle/>
          <a:p>
            <a:pPr algn="l">
              <a:lnSpc>
                <a:spcPts val="2500"/>
              </a:lnSpc>
            </a:pPr>
            <a:r>
              <a:rPr lang="en-US" b="true" sz="1000" i="true">
                <a:solidFill>
                  <a:srgbClr val="000204"/>
                </a:solidFill>
                <a:latin typeface="Roboto 1 Medium Italics"/>
                <a:ea typeface="Roboto 1 Medium Italics"/>
                <a:cs typeface="Roboto 1 Medium Italics"/>
                <a:sym typeface="Roboto 1 Medium Italics"/>
              </a:rPr>
              <a:t>AJUSTES NA DIREÇÃO DA ROTAÇÃO DA BROCA </a:t>
            </a:r>
          </a:p>
        </p:txBody>
      </p:sp>
      <p:sp>
        <p:nvSpPr>
          <p:cNvPr name="TextBox 21" id="21"/>
          <p:cNvSpPr txBox="true"/>
          <p:nvPr/>
        </p:nvSpPr>
        <p:spPr>
          <a:xfrm rot="0">
            <a:off x="5504174" y="3341580"/>
            <a:ext cx="5139195" cy="14325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A alavanca de avanço/reverso é usada para alterar a direção da rotação da broca. Utilize </a:t>
            </a:r>
          </a:p>
          <a:p>
            <a:pPr algn="l">
              <a:lnSpc>
                <a:spcPts val="500"/>
              </a:lnSpc>
            </a:pPr>
            <a:r>
              <a:rPr lang="en-US" b="true" sz="1000">
                <a:solidFill>
                  <a:srgbClr val="000204"/>
                </a:solidFill>
                <a:latin typeface="Roboto 1 Medium"/>
                <a:ea typeface="Roboto 1 Medium"/>
                <a:cs typeface="Roboto 1 Medium"/>
                <a:sym typeface="Roboto 1 Medium"/>
              </a:rPr>
              <a:t>o modo avanço para perfurar e o reverso para retirar a broca ou desparafusar.</a:t>
            </a:r>
          </a:p>
          <a:p>
            <a:pPr algn="l">
              <a:lnSpc>
                <a:spcPts val="2500"/>
              </a:lnSpc>
            </a:pPr>
            <a:r>
              <a:rPr lang="en-US" b="true" sz="1000">
                <a:solidFill>
                  <a:srgbClr val="000204"/>
                </a:solidFill>
                <a:latin typeface="Roboto 1 Medium"/>
                <a:ea typeface="Roboto 1 Medium"/>
                <a:cs typeface="Roboto 1 Medium"/>
                <a:sym typeface="Roboto 1 Medium"/>
              </a:rPr>
              <a:t>1. Para perfurar, ajuste a alavanca na posição de avanço (sentido horário).</a:t>
            </a:r>
          </a:p>
          <a:p>
            <a:pPr algn="l">
              <a:lnSpc>
                <a:spcPts val="500"/>
              </a:lnSpc>
            </a:pPr>
            <a:r>
              <a:rPr lang="en-US" b="true" sz="1000">
                <a:solidFill>
                  <a:srgbClr val="000204"/>
                </a:solidFill>
                <a:latin typeface="Roboto 1 Medium"/>
                <a:ea typeface="Roboto 1 Medium"/>
                <a:cs typeface="Roboto 1 Medium"/>
                <a:sym typeface="Roboto 1 Medium"/>
              </a:rPr>
              <a:t>2. Para remover a broca ou soltar parafusos, mova a alavanca para a posição de reverso </a:t>
            </a:r>
          </a:p>
          <a:p>
            <a:pPr algn="l">
              <a:lnSpc>
                <a:spcPts val="2500"/>
              </a:lnSpc>
            </a:pPr>
            <a:r>
              <a:rPr lang="en-US" b="true" sz="1000">
                <a:solidFill>
                  <a:srgbClr val="000204"/>
                </a:solidFill>
                <a:latin typeface="Roboto 1 Medium"/>
                <a:ea typeface="Roboto 1 Medium"/>
                <a:cs typeface="Roboto 1 Medium"/>
                <a:sym typeface="Roboto 1 Medium"/>
              </a:rPr>
              <a:t>(sentido anti-horário).</a:t>
            </a:r>
          </a:p>
          <a:p>
            <a:pPr algn="l">
              <a:lnSpc>
                <a:spcPts val="500"/>
              </a:lnSpc>
            </a:pPr>
            <a:r>
              <a:rPr lang="en-US" b="true" sz="1000">
                <a:solidFill>
                  <a:srgbClr val="000204"/>
                </a:solidFill>
                <a:latin typeface="Roboto 1 Medium"/>
                <a:ea typeface="Roboto 1 Medium"/>
                <a:cs typeface="Roboto 1 Medium"/>
                <a:sym typeface="Roboto 1 Medium"/>
              </a:rPr>
              <a:t>3. Sempre ajuste a alavanca com a furadeira desligada para evitar danos à ferramenta e </a:t>
            </a:r>
          </a:p>
          <a:p>
            <a:pPr algn="l">
              <a:lnSpc>
                <a:spcPts val="2500"/>
              </a:lnSpc>
            </a:pPr>
            <a:r>
              <a:rPr lang="en-US" b="true" sz="1000">
                <a:solidFill>
                  <a:srgbClr val="000204"/>
                </a:solidFill>
                <a:latin typeface="Roboto 1 Medium"/>
                <a:ea typeface="Roboto 1 Medium"/>
                <a:cs typeface="Roboto 1 Medium"/>
                <a:sym typeface="Roboto 1 Medium"/>
              </a:rPr>
              <a:t>ao material.</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143313" y="180003"/>
            <a:ext cx="5032600" cy="275530"/>
            <a:chOff x="0" y="0"/>
            <a:chExt cx="5032604" cy="275526"/>
          </a:xfrm>
        </p:grpSpPr>
        <p:sp>
          <p:nvSpPr>
            <p:cNvPr name="Freeform 3" id="3"/>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grpSp>
        <p:nvGrpSpPr>
          <p:cNvPr name="Group 4" id="4"/>
          <p:cNvGrpSpPr>
            <a:grpSpLocks noChangeAspect="true"/>
          </p:cNvGrpSpPr>
          <p:nvPr/>
        </p:nvGrpSpPr>
        <p:grpSpPr>
          <a:xfrm rot="0">
            <a:off x="155743" y="5060728"/>
            <a:ext cx="5032600" cy="275530"/>
            <a:chOff x="0" y="0"/>
            <a:chExt cx="5032604" cy="275526"/>
          </a:xfrm>
        </p:grpSpPr>
        <p:sp>
          <p:nvSpPr>
            <p:cNvPr name="Freeform 5" id="5"/>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sp>
        <p:nvSpPr>
          <p:cNvPr name="Freeform 6" id="6"/>
          <p:cNvSpPr/>
          <p:nvPr/>
        </p:nvSpPr>
        <p:spPr>
          <a:xfrm flipH="false" flipV="false" rot="0">
            <a:off x="76124" y="547754"/>
            <a:ext cx="5166998" cy="970217"/>
          </a:xfrm>
          <a:custGeom>
            <a:avLst/>
            <a:gdLst/>
            <a:ahLst/>
            <a:cxnLst/>
            <a:rect r="r" b="b" t="t" l="l"/>
            <a:pathLst>
              <a:path h="970217" w="5166998">
                <a:moveTo>
                  <a:pt x="0" y="0"/>
                </a:moveTo>
                <a:lnTo>
                  <a:pt x="5166998" y="0"/>
                </a:lnTo>
                <a:lnTo>
                  <a:pt x="5166998" y="970217"/>
                </a:lnTo>
                <a:lnTo>
                  <a:pt x="0" y="97021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false" flipV="false" rot="0">
            <a:off x="80134" y="6094847"/>
            <a:ext cx="5166998" cy="889416"/>
          </a:xfrm>
          <a:custGeom>
            <a:avLst/>
            <a:gdLst/>
            <a:ahLst/>
            <a:cxnLst/>
            <a:rect r="r" b="b" t="t" l="l"/>
            <a:pathLst>
              <a:path h="889416" w="5166998">
                <a:moveTo>
                  <a:pt x="0" y="0"/>
                </a:moveTo>
                <a:lnTo>
                  <a:pt x="5166998" y="0"/>
                </a:lnTo>
                <a:lnTo>
                  <a:pt x="5166998" y="889416"/>
                </a:lnTo>
                <a:lnTo>
                  <a:pt x="0" y="88941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8" id="8"/>
          <p:cNvSpPr/>
          <p:nvPr/>
        </p:nvSpPr>
        <p:spPr>
          <a:xfrm flipH="false" flipV="false" rot="0">
            <a:off x="84534" y="2798874"/>
            <a:ext cx="5166998" cy="970216"/>
          </a:xfrm>
          <a:custGeom>
            <a:avLst/>
            <a:gdLst/>
            <a:ahLst/>
            <a:cxnLst/>
            <a:rect r="r" b="b" t="t" l="l"/>
            <a:pathLst>
              <a:path h="970216" w="5166998">
                <a:moveTo>
                  <a:pt x="0" y="0"/>
                </a:moveTo>
                <a:lnTo>
                  <a:pt x="5166999" y="0"/>
                </a:lnTo>
                <a:lnTo>
                  <a:pt x="5166999" y="970216"/>
                </a:lnTo>
                <a:lnTo>
                  <a:pt x="0" y="970216"/>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9" id="9"/>
          <p:cNvGrpSpPr>
            <a:grpSpLocks noChangeAspect="true"/>
          </p:cNvGrpSpPr>
          <p:nvPr/>
        </p:nvGrpSpPr>
        <p:grpSpPr>
          <a:xfrm rot="0">
            <a:off x="5501659" y="180003"/>
            <a:ext cx="5032600" cy="275530"/>
            <a:chOff x="0" y="0"/>
            <a:chExt cx="5032604" cy="275526"/>
          </a:xfrm>
        </p:grpSpPr>
        <p:sp>
          <p:nvSpPr>
            <p:cNvPr name="Freeform 10" id="10"/>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sp>
        <p:nvSpPr>
          <p:cNvPr name="TextBox 11" id="11"/>
          <p:cNvSpPr txBox="true"/>
          <p:nvPr/>
        </p:nvSpPr>
        <p:spPr>
          <a:xfrm rot="0">
            <a:off x="2530040" y="7224027"/>
            <a:ext cx="2813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- 12 -</a:t>
            </a:r>
          </a:p>
        </p:txBody>
      </p:sp>
      <p:sp>
        <p:nvSpPr>
          <p:cNvPr name="TextBox 12" id="12"/>
          <p:cNvSpPr txBox="true"/>
          <p:nvPr/>
        </p:nvSpPr>
        <p:spPr>
          <a:xfrm rot="0">
            <a:off x="338204" y="6468742"/>
            <a:ext cx="4632779" cy="3847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Se o seu aparelho necessitar de substituição após uma utilização prolongada, não o elimine com o lixo doméstico, mas sim de forma ambientalmente segura. </a:t>
            </a:r>
          </a:p>
        </p:txBody>
      </p:sp>
      <p:sp>
        <p:nvSpPr>
          <p:cNvPr name="TextBox 13" id="13"/>
          <p:cNvSpPr txBox="true"/>
          <p:nvPr/>
        </p:nvSpPr>
        <p:spPr>
          <a:xfrm rot="0">
            <a:off x="350615" y="3231652"/>
            <a:ext cx="4706579" cy="3847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Nunca use solventes como gasolina, álcool, água com amônia, etc. Esses solven- tes podem danificar as peças plásticas. </a:t>
            </a:r>
          </a:p>
        </p:txBody>
      </p:sp>
      <p:sp>
        <p:nvSpPr>
          <p:cNvPr name="TextBox 14" id="14"/>
          <p:cNvSpPr txBox="true"/>
          <p:nvPr/>
        </p:nvSpPr>
        <p:spPr>
          <a:xfrm rot="0">
            <a:off x="156010" y="3695786"/>
            <a:ext cx="5094370" cy="10515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 Limpe cuidadosamente o aparelho e seus acessórios após cada uso. Armazene-o fora </a:t>
            </a:r>
          </a:p>
          <a:p>
            <a:pPr algn="l">
              <a:lnSpc>
                <a:spcPts val="500"/>
              </a:lnSpc>
            </a:pPr>
            <a:r>
              <a:rPr lang="en-US" b="true" sz="1000">
                <a:solidFill>
                  <a:srgbClr val="000204"/>
                </a:solidFill>
                <a:latin typeface="Roboto 1 Medium"/>
                <a:ea typeface="Roboto 1 Medium"/>
                <a:cs typeface="Roboto 1 Medium"/>
                <a:sym typeface="Roboto 1 Medium"/>
              </a:rPr>
              <a:t>do alcance de crianças, em posição estável e segura, em local fresco e seco, evite </a:t>
            </a:r>
          </a:p>
          <a:p>
            <a:pPr algn="l">
              <a:lnSpc>
                <a:spcPts val="2500"/>
              </a:lnSpc>
            </a:pPr>
            <a:r>
              <a:rPr lang="en-US" b="true" sz="1000">
                <a:solidFill>
                  <a:srgbClr val="000204"/>
                </a:solidFill>
                <a:latin typeface="Roboto 1 Medium"/>
                <a:ea typeface="Roboto 1 Medium"/>
                <a:cs typeface="Roboto 1 Medium"/>
                <a:sym typeface="Roboto 1 Medium"/>
              </a:rPr>
              <a:t>temperaturas muito altas e muito baixas. </a:t>
            </a:r>
          </a:p>
          <a:p>
            <a:pPr algn="l">
              <a:lnSpc>
                <a:spcPts val="500"/>
              </a:lnSpc>
            </a:pPr>
            <a:r>
              <a:rPr lang="en-US" b="true" sz="1000">
                <a:solidFill>
                  <a:srgbClr val="000204"/>
                </a:solidFill>
                <a:latin typeface="Roboto 1 Medium"/>
                <a:ea typeface="Roboto 1 Medium"/>
                <a:cs typeface="Roboto 1 Medium"/>
                <a:sym typeface="Roboto 1 Medium"/>
              </a:rPr>
              <a:t>· Proteja-o da exposição à luz solar direta. </a:t>
            </a:r>
          </a:p>
          <a:p>
            <a:pPr algn="l">
              <a:lnSpc>
                <a:spcPts val="2500"/>
              </a:lnSpc>
            </a:pPr>
            <a:r>
              <a:rPr lang="en-US" b="true" sz="1000">
                <a:solidFill>
                  <a:srgbClr val="000204"/>
                </a:solidFill>
                <a:latin typeface="Roboto 1 Medium"/>
                <a:ea typeface="Roboto 1 Medium"/>
                <a:cs typeface="Roboto 1 Medium"/>
                <a:sym typeface="Roboto 1 Medium"/>
              </a:rPr>
              <a:t>· Não guarde em sacos plásticos para evitar acúmulo de umidade. </a:t>
            </a:r>
          </a:p>
        </p:txBody>
      </p:sp>
      <p:sp>
        <p:nvSpPr>
          <p:cNvPr name="TextBox 15" id="15"/>
          <p:cNvSpPr txBox="true"/>
          <p:nvPr/>
        </p:nvSpPr>
        <p:spPr>
          <a:xfrm rot="0">
            <a:off x="152038" y="5468445"/>
            <a:ext cx="5131213" cy="5752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Os resíduos produzidos por ferramentas elétricas não devem ser descartados como lixo doméstico comum. Recicle esses resíduos nos locais de reciclagem apropriados. Consulte sua Autoridade Local ou revendedor para obter orientações sobre reciclagem. </a:t>
            </a:r>
          </a:p>
        </p:txBody>
      </p:sp>
      <p:sp>
        <p:nvSpPr>
          <p:cNvPr name="TextBox 16" id="16"/>
          <p:cNvSpPr txBox="true"/>
          <p:nvPr/>
        </p:nvSpPr>
        <p:spPr>
          <a:xfrm rot="0">
            <a:off x="334185" y="980532"/>
            <a:ext cx="4469501" cy="3847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Antes de realizar qualquer trabalho no equipamento, desconecte o plugue da fonte de alimentação. </a:t>
            </a:r>
          </a:p>
        </p:txBody>
      </p:sp>
      <p:sp>
        <p:nvSpPr>
          <p:cNvPr name="TextBox 17" id="17"/>
          <p:cNvSpPr txBox="true"/>
          <p:nvPr/>
        </p:nvSpPr>
        <p:spPr>
          <a:xfrm rot="0">
            <a:off x="139570" y="1444619"/>
            <a:ext cx="5162312" cy="1242022"/>
          </a:xfrm>
          <a:prstGeom prst="rect">
            <a:avLst/>
          </a:prstGeom>
        </p:spPr>
        <p:txBody>
          <a:bodyPr anchor="t" rtlCol="false" tIns="0" lIns="0" bIns="0" rIns="0">
            <a:spAutoFit/>
          </a:bodyPr>
          <a:lstStyle/>
          <a:p>
            <a:pPr algn="l">
              <a:lnSpc>
                <a:spcPts val="2500"/>
              </a:lnSpc>
            </a:pPr>
            <a:r>
              <a:rPr lang="en-US" b="true" sz="1000">
                <a:solidFill>
                  <a:srgbClr val="000204"/>
                </a:solidFill>
                <a:latin typeface="Roboto 1 Medium"/>
                <a:ea typeface="Roboto 1 Medium"/>
                <a:cs typeface="Roboto 1 Medium"/>
                <a:sym typeface="Roboto 1 Medium"/>
              </a:rPr>
              <a:t>· Mantenha as aberturas de ventilação do aparelho limpas e livres de poeira para evitar o </a:t>
            </a:r>
          </a:p>
          <a:p>
            <a:pPr algn="l">
              <a:lnSpc>
                <a:spcPts val="500"/>
              </a:lnSpc>
            </a:pPr>
            <a:r>
              <a:rPr lang="en-US" b="true" sz="1000">
                <a:solidFill>
                  <a:srgbClr val="000204"/>
                </a:solidFill>
                <a:latin typeface="Roboto 1 Medium"/>
                <a:ea typeface="Roboto 1 Medium"/>
                <a:cs typeface="Roboto 1 Medium"/>
                <a:sym typeface="Roboto 1 Medium"/>
              </a:rPr>
              <a:t>superaquecimento do motor. </a:t>
            </a:r>
          </a:p>
          <a:p>
            <a:pPr algn="l">
              <a:lnSpc>
                <a:spcPts val="2500"/>
              </a:lnSpc>
            </a:pPr>
            <a:r>
              <a:rPr lang="en-US" b="true" sz="1000">
                <a:solidFill>
                  <a:srgbClr val="000204"/>
                </a:solidFill>
                <a:latin typeface="Roboto 1 Medium"/>
                <a:ea typeface="Roboto 1 Medium"/>
                <a:cs typeface="Roboto 1 Medium"/>
                <a:sym typeface="Roboto 1 Medium"/>
              </a:rPr>
              <a:t>· Limpe regularmente a carcaça da máquina com um pano macio, de preferência após </a:t>
            </a:r>
          </a:p>
          <a:p>
            <a:pPr algn="l">
              <a:lnSpc>
                <a:spcPts val="500"/>
              </a:lnSpc>
            </a:pPr>
            <a:r>
              <a:rPr lang="en-US" b="true" sz="1000">
                <a:solidFill>
                  <a:srgbClr val="000204"/>
                </a:solidFill>
                <a:latin typeface="Roboto 1 Medium"/>
                <a:ea typeface="Roboto 1 Medium"/>
                <a:cs typeface="Roboto 1 Medium"/>
                <a:sym typeface="Roboto 1 Medium"/>
              </a:rPr>
              <a:t>cada uso.</a:t>
            </a:r>
          </a:p>
          <a:p>
            <a:pPr algn="l">
              <a:lnSpc>
                <a:spcPts val="2500"/>
              </a:lnSpc>
            </a:pPr>
            <a:r>
              <a:rPr lang="en-US" b="true" sz="1000">
                <a:solidFill>
                  <a:srgbClr val="000204"/>
                </a:solidFill>
                <a:latin typeface="Roboto 1 Medium"/>
                <a:ea typeface="Roboto 1 Medium"/>
                <a:cs typeface="Roboto 1 Medium"/>
                <a:sym typeface="Roboto 1 Medium"/>
              </a:rPr>
              <a:t>· Se a sujeira não sair, use um pano macio umedecido e sabão neutro. Evite que qualquer </a:t>
            </a:r>
          </a:p>
          <a:p>
            <a:pPr algn="l">
              <a:lnSpc>
                <a:spcPts val="500"/>
              </a:lnSpc>
            </a:pPr>
            <a:r>
              <a:rPr lang="en-US" b="true" sz="1000">
                <a:solidFill>
                  <a:srgbClr val="000204"/>
                </a:solidFill>
                <a:latin typeface="Roboto 1 Medium"/>
                <a:ea typeface="Roboto 1 Medium"/>
                <a:cs typeface="Roboto 1 Medium"/>
                <a:sym typeface="Roboto 1 Medium"/>
              </a:rPr>
              <a:t>líquido penetre na área interna da ferramenta elétrica.</a:t>
            </a:r>
          </a:p>
        </p:txBody>
      </p:sp>
      <p:sp>
        <p:nvSpPr>
          <p:cNvPr name="TextBox 18" id="18"/>
          <p:cNvSpPr txBox="true"/>
          <p:nvPr/>
        </p:nvSpPr>
        <p:spPr>
          <a:xfrm rot="0">
            <a:off x="7886395" y="7224027"/>
            <a:ext cx="2813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- 13 -</a:t>
            </a:r>
          </a:p>
        </p:txBody>
      </p:sp>
      <p:sp>
        <p:nvSpPr>
          <p:cNvPr name="TextBox 19" id="19"/>
          <p:cNvSpPr txBox="true"/>
          <p:nvPr/>
        </p:nvSpPr>
        <p:spPr>
          <a:xfrm rot="0">
            <a:off x="5498030" y="587645"/>
            <a:ext cx="5092170" cy="1337272"/>
          </a:xfrm>
          <a:prstGeom prst="rect">
            <a:avLst/>
          </a:prstGeom>
        </p:spPr>
        <p:txBody>
          <a:bodyPr anchor="t" rtlCol="false" tIns="0" lIns="0" bIns="0" rIns="0">
            <a:spAutoFit/>
          </a:bodyPr>
          <a:lstStyle/>
          <a:p>
            <a:pPr algn="l">
              <a:lnSpc>
                <a:spcPts val="1500"/>
              </a:lnSpc>
            </a:pPr>
            <a:r>
              <a:rPr lang="en-US" b="true" sz="1000">
                <a:solidFill>
                  <a:srgbClr val="000204"/>
                </a:solidFill>
                <a:latin typeface="Roboto 1 Medium"/>
                <a:ea typeface="Roboto 1 Medium"/>
                <a:cs typeface="Roboto 1 Medium"/>
                <a:sym typeface="Roboto 1 Medium"/>
              </a:rPr>
              <a:t>Mesmo quando a ferramenta é usada conforme as instruções, alguns riscos residuais ainda podem existir. Devido ao projeto e à natureza da ferramenta, os seguintes riscos podem ocorrer: - Danos aos pulmões se uma máscara de poeira eficaz não for utilizada. - Danos à audição caso não seja usada uma proteção auditiva adequada. - Problemas de saúde devido à emissão de vibração, especialmente se a ferramenta for usada por longos períodos ou não for manuseada e mantida corretamente. </a:t>
            </a:r>
          </a:p>
        </p:txBody>
      </p:sp>
      <p:sp>
        <p:nvSpPr>
          <p:cNvPr name="TextBox 20" id="20"/>
          <p:cNvSpPr txBox="true"/>
          <p:nvPr/>
        </p:nvSpPr>
        <p:spPr>
          <a:xfrm rot="0">
            <a:off x="2276570" y="5056289"/>
            <a:ext cx="816073" cy="231600"/>
          </a:xfrm>
          <a:prstGeom prst="rect">
            <a:avLst/>
          </a:prstGeom>
        </p:spPr>
        <p:txBody>
          <a:bodyPr anchor="t" rtlCol="false" tIns="0" lIns="0" bIns="0" rIns="0">
            <a:spAutoFit/>
          </a:bodyPr>
          <a:lstStyle/>
          <a:p>
            <a:pPr algn="ctr">
              <a:lnSpc>
                <a:spcPts val="1820"/>
              </a:lnSpc>
            </a:pPr>
            <a:r>
              <a:rPr lang="en-US" sz="1300" i="true">
                <a:solidFill>
                  <a:srgbClr val="FFFFFF"/>
                </a:solidFill>
                <a:latin typeface="Roboto 1 Heavy Italics"/>
                <a:ea typeface="Roboto 1 Heavy Italics"/>
                <a:cs typeface="Roboto 1 Heavy Italics"/>
                <a:sym typeface="Roboto 1 Heavy Italics"/>
              </a:rPr>
              <a:t>AMBIENTE</a:t>
            </a:r>
          </a:p>
        </p:txBody>
      </p:sp>
      <p:sp>
        <p:nvSpPr>
          <p:cNvPr name="TextBox 21" id="21"/>
          <p:cNvSpPr txBox="true"/>
          <p:nvPr/>
        </p:nvSpPr>
        <p:spPr>
          <a:xfrm rot="0">
            <a:off x="1053913" y="175565"/>
            <a:ext cx="3285525"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INSTRUÇÕES DE LIMPEZA E MANUTENÇÃO</a:t>
            </a:r>
          </a:p>
        </p:txBody>
      </p:sp>
      <p:sp>
        <p:nvSpPr>
          <p:cNvPr name="TextBox 22" id="22"/>
          <p:cNvSpPr txBox="true"/>
          <p:nvPr/>
        </p:nvSpPr>
        <p:spPr>
          <a:xfrm rot="0">
            <a:off x="7306475" y="175527"/>
            <a:ext cx="1460725"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RISCOS RESIDUAIS</a:t>
            </a:r>
          </a:p>
        </p:txBody>
      </p:sp>
      <p:sp>
        <p:nvSpPr>
          <p:cNvPr name="TextBox 23" id="23"/>
          <p:cNvSpPr txBox="true"/>
          <p:nvPr/>
        </p:nvSpPr>
        <p:spPr>
          <a:xfrm rot="0">
            <a:off x="625888" y="705564"/>
            <a:ext cx="669274" cy="200368"/>
          </a:xfrm>
          <a:prstGeom prst="rect">
            <a:avLst/>
          </a:prstGeom>
        </p:spPr>
        <p:txBody>
          <a:bodyPr anchor="t" rtlCol="false" tIns="0" lIns="0" bIns="0" rIns="0">
            <a:spAutoFit/>
          </a:bodyPr>
          <a:lstStyle/>
          <a:p>
            <a:pPr algn="l">
              <a:lnSpc>
                <a:spcPts val="1539"/>
              </a:lnSpc>
            </a:pPr>
            <a:r>
              <a:rPr lang="en-US" sz="1100" i="true">
                <a:solidFill>
                  <a:srgbClr val="000204"/>
                </a:solidFill>
                <a:latin typeface="Roboto 1 Heavy Italics"/>
                <a:ea typeface="Roboto 1 Heavy Italics"/>
                <a:cs typeface="Roboto 1 Heavy Italics"/>
                <a:sym typeface="Roboto 1 Heavy Italics"/>
              </a:rPr>
              <a:t>ATENÇÃO!</a:t>
            </a:r>
          </a:p>
        </p:txBody>
      </p:sp>
      <p:sp>
        <p:nvSpPr>
          <p:cNvPr name="TextBox 24" id="24"/>
          <p:cNvSpPr txBox="true"/>
          <p:nvPr/>
        </p:nvSpPr>
        <p:spPr>
          <a:xfrm rot="0">
            <a:off x="629898" y="6193888"/>
            <a:ext cx="669274" cy="200368"/>
          </a:xfrm>
          <a:prstGeom prst="rect">
            <a:avLst/>
          </a:prstGeom>
        </p:spPr>
        <p:txBody>
          <a:bodyPr anchor="t" rtlCol="false" tIns="0" lIns="0" bIns="0" rIns="0">
            <a:spAutoFit/>
          </a:bodyPr>
          <a:lstStyle/>
          <a:p>
            <a:pPr algn="l">
              <a:lnSpc>
                <a:spcPts val="1539"/>
              </a:lnSpc>
            </a:pPr>
            <a:r>
              <a:rPr lang="en-US" sz="1100" i="true">
                <a:solidFill>
                  <a:srgbClr val="000204"/>
                </a:solidFill>
                <a:latin typeface="Roboto 1 Heavy Italics"/>
                <a:ea typeface="Roboto 1 Heavy Italics"/>
                <a:cs typeface="Roboto 1 Heavy Italics"/>
                <a:sym typeface="Roboto 1 Heavy Italics"/>
              </a:rPr>
              <a:t>ATENÇÃO!</a:t>
            </a:r>
          </a:p>
        </p:txBody>
      </p:sp>
      <p:sp>
        <p:nvSpPr>
          <p:cNvPr name="TextBox 25" id="25"/>
          <p:cNvSpPr txBox="true"/>
          <p:nvPr/>
        </p:nvSpPr>
        <p:spPr>
          <a:xfrm rot="0">
            <a:off x="642318" y="2956693"/>
            <a:ext cx="669274" cy="200368"/>
          </a:xfrm>
          <a:prstGeom prst="rect">
            <a:avLst/>
          </a:prstGeom>
        </p:spPr>
        <p:txBody>
          <a:bodyPr anchor="t" rtlCol="false" tIns="0" lIns="0" bIns="0" rIns="0">
            <a:spAutoFit/>
          </a:bodyPr>
          <a:lstStyle/>
          <a:p>
            <a:pPr algn="l">
              <a:lnSpc>
                <a:spcPts val="1539"/>
              </a:lnSpc>
            </a:pPr>
            <a:r>
              <a:rPr lang="en-US" sz="1100" i="true">
                <a:solidFill>
                  <a:srgbClr val="000204"/>
                </a:solidFill>
                <a:latin typeface="Roboto 1 Heavy Italics"/>
                <a:ea typeface="Roboto 1 Heavy Italics"/>
                <a:cs typeface="Roboto 1 Heavy Italics"/>
                <a:sym typeface="Roboto 1 Heavy Italics"/>
              </a:rPr>
              <a:t>ATENÇÃO!</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151533" y="180003"/>
            <a:ext cx="5032600" cy="275530"/>
            <a:chOff x="0" y="0"/>
            <a:chExt cx="5032604" cy="275526"/>
          </a:xfrm>
        </p:grpSpPr>
        <p:sp>
          <p:nvSpPr>
            <p:cNvPr name="Freeform 3" id="3"/>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grpSp>
        <p:nvGrpSpPr>
          <p:cNvPr name="Group 4" id="4"/>
          <p:cNvGrpSpPr>
            <a:grpSpLocks noChangeAspect="true"/>
          </p:cNvGrpSpPr>
          <p:nvPr/>
        </p:nvGrpSpPr>
        <p:grpSpPr>
          <a:xfrm rot="0">
            <a:off x="318706" y="808158"/>
            <a:ext cx="4693577" cy="5402790"/>
            <a:chOff x="0" y="0"/>
            <a:chExt cx="4693577" cy="5402796"/>
          </a:xfrm>
        </p:grpSpPr>
        <p:sp>
          <p:nvSpPr>
            <p:cNvPr name="Freeform 5" id="5"/>
            <p:cNvSpPr/>
            <p:nvPr/>
          </p:nvSpPr>
          <p:spPr>
            <a:xfrm flipH="false" flipV="false" rot="0">
              <a:off x="68199" y="70231"/>
              <a:ext cx="3041269" cy="316611"/>
            </a:xfrm>
            <a:custGeom>
              <a:avLst/>
              <a:gdLst/>
              <a:ahLst/>
              <a:cxnLst/>
              <a:rect r="r" b="b" t="t" l="l"/>
              <a:pathLst>
                <a:path h="316611" w="3041269">
                  <a:moveTo>
                    <a:pt x="0" y="0"/>
                  </a:moveTo>
                  <a:lnTo>
                    <a:pt x="3041269" y="0"/>
                  </a:lnTo>
                  <a:lnTo>
                    <a:pt x="3041269" y="316611"/>
                  </a:lnTo>
                  <a:lnTo>
                    <a:pt x="0" y="316611"/>
                  </a:lnTo>
                  <a:close/>
                </a:path>
              </a:pathLst>
            </a:custGeom>
            <a:solidFill>
              <a:srgbClr val="CFD1D1"/>
            </a:solidFill>
          </p:spPr>
        </p:sp>
        <p:sp>
          <p:nvSpPr>
            <p:cNvPr name="Freeform 6" id="6"/>
            <p:cNvSpPr/>
            <p:nvPr/>
          </p:nvSpPr>
          <p:spPr>
            <a:xfrm flipH="false" flipV="false" rot="0">
              <a:off x="3109468" y="68326"/>
              <a:ext cx="1520571" cy="318516"/>
            </a:xfrm>
            <a:custGeom>
              <a:avLst/>
              <a:gdLst/>
              <a:ahLst/>
              <a:cxnLst/>
              <a:rect r="r" b="b" t="t" l="l"/>
              <a:pathLst>
                <a:path h="318516" w="1520571">
                  <a:moveTo>
                    <a:pt x="0" y="0"/>
                  </a:moveTo>
                  <a:lnTo>
                    <a:pt x="1520571" y="0"/>
                  </a:lnTo>
                  <a:lnTo>
                    <a:pt x="1520571" y="318516"/>
                  </a:lnTo>
                  <a:lnTo>
                    <a:pt x="0" y="318516"/>
                  </a:lnTo>
                  <a:close/>
                </a:path>
              </a:pathLst>
            </a:custGeom>
            <a:solidFill>
              <a:srgbClr val="CFD1D1"/>
            </a:solidFill>
          </p:spPr>
        </p:sp>
        <p:sp>
          <p:nvSpPr>
            <p:cNvPr name="Freeform 7" id="7"/>
            <p:cNvSpPr/>
            <p:nvPr/>
          </p:nvSpPr>
          <p:spPr>
            <a:xfrm flipH="false" flipV="false" rot="0">
              <a:off x="63500" y="381889"/>
              <a:ext cx="1528699" cy="628142"/>
            </a:xfrm>
            <a:custGeom>
              <a:avLst/>
              <a:gdLst/>
              <a:ahLst/>
              <a:cxnLst/>
              <a:rect r="r" b="b" t="t" l="l"/>
              <a:pathLst>
                <a:path h="628142" w="1528699">
                  <a:moveTo>
                    <a:pt x="1523873" y="628142"/>
                  </a:moveTo>
                  <a:lnTo>
                    <a:pt x="4826" y="628142"/>
                  </a:lnTo>
                  <a:lnTo>
                    <a:pt x="0" y="628142"/>
                  </a:lnTo>
                  <a:lnTo>
                    <a:pt x="0" y="623316"/>
                  </a:lnTo>
                  <a:lnTo>
                    <a:pt x="0" y="4826"/>
                  </a:lnTo>
                  <a:lnTo>
                    <a:pt x="0" y="0"/>
                  </a:lnTo>
                  <a:lnTo>
                    <a:pt x="4826" y="0"/>
                  </a:lnTo>
                  <a:lnTo>
                    <a:pt x="1523873" y="0"/>
                  </a:lnTo>
                  <a:lnTo>
                    <a:pt x="1528699" y="0"/>
                  </a:lnTo>
                  <a:lnTo>
                    <a:pt x="1528699" y="4826"/>
                  </a:lnTo>
                  <a:lnTo>
                    <a:pt x="1528699" y="623316"/>
                  </a:lnTo>
                  <a:lnTo>
                    <a:pt x="1528699" y="628142"/>
                  </a:lnTo>
                  <a:lnTo>
                    <a:pt x="1523873" y="628142"/>
                  </a:lnTo>
                  <a:moveTo>
                    <a:pt x="1523873" y="618617"/>
                  </a:moveTo>
                  <a:lnTo>
                    <a:pt x="1523873" y="623443"/>
                  </a:lnTo>
                  <a:lnTo>
                    <a:pt x="1519047" y="623443"/>
                  </a:lnTo>
                  <a:lnTo>
                    <a:pt x="1519047" y="4953"/>
                  </a:lnTo>
                  <a:lnTo>
                    <a:pt x="1523873" y="4953"/>
                  </a:lnTo>
                  <a:lnTo>
                    <a:pt x="1523873" y="9779"/>
                  </a:lnTo>
                  <a:lnTo>
                    <a:pt x="4826" y="9779"/>
                  </a:lnTo>
                  <a:lnTo>
                    <a:pt x="4826" y="4953"/>
                  </a:lnTo>
                  <a:lnTo>
                    <a:pt x="9652" y="4953"/>
                  </a:lnTo>
                  <a:lnTo>
                    <a:pt x="9652" y="623443"/>
                  </a:lnTo>
                  <a:lnTo>
                    <a:pt x="4826" y="623443"/>
                  </a:lnTo>
                  <a:lnTo>
                    <a:pt x="4826" y="618617"/>
                  </a:lnTo>
                  <a:lnTo>
                    <a:pt x="1523873" y="618617"/>
                  </a:lnTo>
                  <a:close/>
                </a:path>
              </a:pathLst>
            </a:custGeom>
            <a:solidFill>
              <a:srgbClr val="525353"/>
            </a:solidFill>
          </p:spPr>
        </p:sp>
        <p:sp>
          <p:nvSpPr>
            <p:cNvPr name="Freeform 8" id="8"/>
            <p:cNvSpPr/>
            <p:nvPr/>
          </p:nvSpPr>
          <p:spPr>
            <a:xfrm flipH="false" flipV="false" rot="0">
              <a:off x="63500" y="1000379"/>
              <a:ext cx="1528699" cy="628142"/>
            </a:xfrm>
            <a:custGeom>
              <a:avLst/>
              <a:gdLst/>
              <a:ahLst/>
              <a:cxnLst/>
              <a:rect r="r" b="b" t="t" l="l"/>
              <a:pathLst>
                <a:path h="628142" w="1528699">
                  <a:moveTo>
                    <a:pt x="1523873" y="628142"/>
                  </a:moveTo>
                  <a:lnTo>
                    <a:pt x="4826" y="628142"/>
                  </a:lnTo>
                  <a:lnTo>
                    <a:pt x="0" y="628142"/>
                  </a:lnTo>
                  <a:lnTo>
                    <a:pt x="0" y="623316"/>
                  </a:lnTo>
                  <a:lnTo>
                    <a:pt x="0" y="4826"/>
                  </a:lnTo>
                  <a:lnTo>
                    <a:pt x="0" y="0"/>
                  </a:lnTo>
                  <a:lnTo>
                    <a:pt x="4826" y="0"/>
                  </a:lnTo>
                  <a:lnTo>
                    <a:pt x="1523873" y="0"/>
                  </a:lnTo>
                  <a:lnTo>
                    <a:pt x="1528699" y="0"/>
                  </a:lnTo>
                  <a:lnTo>
                    <a:pt x="1528699" y="4826"/>
                  </a:lnTo>
                  <a:lnTo>
                    <a:pt x="1528699" y="623316"/>
                  </a:lnTo>
                  <a:lnTo>
                    <a:pt x="1528699" y="628142"/>
                  </a:lnTo>
                  <a:lnTo>
                    <a:pt x="1523873" y="628142"/>
                  </a:lnTo>
                  <a:moveTo>
                    <a:pt x="1523873" y="618617"/>
                  </a:moveTo>
                  <a:lnTo>
                    <a:pt x="1523873" y="623443"/>
                  </a:lnTo>
                  <a:lnTo>
                    <a:pt x="1519047" y="623443"/>
                  </a:lnTo>
                  <a:lnTo>
                    <a:pt x="1519047" y="4826"/>
                  </a:lnTo>
                  <a:lnTo>
                    <a:pt x="1523873" y="4826"/>
                  </a:lnTo>
                  <a:lnTo>
                    <a:pt x="1523873" y="9652"/>
                  </a:lnTo>
                  <a:lnTo>
                    <a:pt x="4826" y="9652"/>
                  </a:lnTo>
                  <a:lnTo>
                    <a:pt x="4826" y="4826"/>
                  </a:lnTo>
                  <a:lnTo>
                    <a:pt x="9652" y="4826"/>
                  </a:lnTo>
                  <a:lnTo>
                    <a:pt x="9652" y="623316"/>
                  </a:lnTo>
                  <a:lnTo>
                    <a:pt x="4826" y="623316"/>
                  </a:lnTo>
                  <a:lnTo>
                    <a:pt x="4826" y="618490"/>
                  </a:lnTo>
                  <a:lnTo>
                    <a:pt x="1523873" y="618490"/>
                  </a:lnTo>
                  <a:close/>
                </a:path>
              </a:pathLst>
            </a:custGeom>
            <a:solidFill>
              <a:srgbClr val="525353"/>
            </a:solidFill>
          </p:spPr>
        </p:sp>
        <p:sp>
          <p:nvSpPr>
            <p:cNvPr name="Freeform 9" id="9"/>
            <p:cNvSpPr/>
            <p:nvPr/>
          </p:nvSpPr>
          <p:spPr>
            <a:xfrm flipH="false" flipV="false" rot="0">
              <a:off x="63500" y="1618869"/>
              <a:ext cx="1528699" cy="628142"/>
            </a:xfrm>
            <a:custGeom>
              <a:avLst/>
              <a:gdLst/>
              <a:ahLst/>
              <a:cxnLst/>
              <a:rect r="r" b="b" t="t" l="l"/>
              <a:pathLst>
                <a:path h="628142" w="1528699">
                  <a:moveTo>
                    <a:pt x="1523873" y="628142"/>
                  </a:moveTo>
                  <a:lnTo>
                    <a:pt x="4826" y="628142"/>
                  </a:lnTo>
                  <a:lnTo>
                    <a:pt x="0" y="628142"/>
                  </a:lnTo>
                  <a:lnTo>
                    <a:pt x="0" y="623316"/>
                  </a:lnTo>
                  <a:lnTo>
                    <a:pt x="0" y="4826"/>
                  </a:lnTo>
                  <a:lnTo>
                    <a:pt x="0" y="0"/>
                  </a:lnTo>
                  <a:lnTo>
                    <a:pt x="4826" y="0"/>
                  </a:lnTo>
                  <a:lnTo>
                    <a:pt x="1523873" y="0"/>
                  </a:lnTo>
                  <a:lnTo>
                    <a:pt x="1528699" y="0"/>
                  </a:lnTo>
                  <a:lnTo>
                    <a:pt x="1528699" y="4826"/>
                  </a:lnTo>
                  <a:lnTo>
                    <a:pt x="1528699" y="623316"/>
                  </a:lnTo>
                  <a:lnTo>
                    <a:pt x="1528699" y="628142"/>
                  </a:lnTo>
                  <a:lnTo>
                    <a:pt x="1523873" y="628142"/>
                  </a:lnTo>
                  <a:moveTo>
                    <a:pt x="1523873" y="618617"/>
                  </a:moveTo>
                  <a:lnTo>
                    <a:pt x="1523873" y="623443"/>
                  </a:lnTo>
                  <a:lnTo>
                    <a:pt x="1519047" y="623443"/>
                  </a:lnTo>
                  <a:lnTo>
                    <a:pt x="1519047" y="4953"/>
                  </a:lnTo>
                  <a:lnTo>
                    <a:pt x="1523873" y="4953"/>
                  </a:lnTo>
                  <a:lnTo>
                    <a:pt x="1523873" y="9779"/>
                  </a:lnTo>
                  <a:lnTo>
                    <a:pt x="4826" y="9779"/>
                  </a:lnTo>
                  <a:lnTo>
                    <a:pt x="4826" y="4953"/>
                  </a:lnTo>
                  <a:lnTo>
                    <a:pt x="9652" y="4953"/>
                  </a:lnTo>
                  <a:lnTo>
                    <a:pt x="9652" y="623443"/>
                  </a:lnTo>
                  <a:lnTo>
                    <a:pt x="4826" y="623443"/>
                  </a:lnTo>
                  <a:lnTo>
                    <a:pt x="4826" y="618617"/>
                  </a:lnTo>
                  <a:lnTo>
                    <a:pt x="1523873" y="618617"/>
                  </a:lnTo>
                  <a:close/>
                </a:path>
              </a:pathLst>
            </a:custGeom>
            <a:solidFill>
              <a:srgbClr val="525353"/>
            </a:solidFill>
          </p:spPr>
        </p:sp>
        <p:sp>
          <p:nvSpPr>
            <p:cNvPr name="Freeform 10" id="10"/>
            <p:cNvSpPr/>
            <p:nvPr/>
          </p:nvSpPr>
          <p:spPr>
            <a:xfrm flipH="false" flipV="false" rot="0">
              <a:off x="63500" y="4711192"/>
              <a:ext cx="1528699" cy="628142"/>
            </a:xfrm>
            <a:custGeom>
              <a:avLst/>
              <a:gdLst/>
              <a:ahLst/>
              <a:cxnLst/>
              <a:rect r="r" b="b" t="t" l="l"/>
              <a:pathLst>
                <a:path h="628142" w="1528699">
                  <a:moveTo>
                    <a:pt x="1523873" y="628142"/>
                  </a:moveTo>
                  <a:lnTo>
                    <a:pt x="4826" y="628142"/>
                  </a:lnTo>
                  <a:lnTo>
                    <a:pt x="0" y="628142"/>
                  </a:lnTo>
                  <a:lnTo>
                    <a:pt x="0" y="623316"/>
                  </a:lnTo>
                  <a:lnTo>
                    <a:pt x="0" y="4826"/>
                  </a:lnTo>
                  <a:lnTo>
                    <a:pt x="0" y="0"/>
                  </a:lnTo>
                  <a:lnTo>
                    <a:pt x="4826" y="0"/>
                  </a:lnTo>
                  <a:lnTo>
                    <a:pt x="1523873" y="0"/>
                  </a:lnTo>
                  <a:lnTo>
                    <a:pt x="1528699" y="0"/>
                  </a:lnTo>
                  <a:lnTo>
                    <a:pt x="1528699" y="4826"/>
                  </a:lnTo>
                  <a:lnTo>
                    <a:pt x="1528699" y="623316"/>
                  </a:lnTo>
                  <a:lnTo>
                    <a:pt x="1528699" y="628142"/>
                  </a:lnTo>
                  <a:lnTo>
                    <a:pt x="1523873" y="628142"/>
                  </a:lnTo>
                  <a:moveTo>
                    <a:pt x="1523873" y="618617"/>
                  </a:moveTo>
                  <a:lnTo>
                    <a:pt x="1523873" y="623443"/>
                  </a:lnTo>
                  <a:lnTo>
                    <a:pt x="1519047" y="623443"/>
                  </a:lnTo>
                  <a:lnTo>
                    <a:pt x="1519047" y="4953"/>
                  </a:lnTo>
                  <a:lnTo>
                    <a:pt x="1523873" y="4953"/>
                  </a:lnTo>
                  <a:lnTo>
                    <a:pt x="1523873" y="9779"/>
                  </a:lnTo>
                  <a:lnTo>
                    <a:pt x="4826" y="9779"/>
                  </a:lnTo>
                  <a:lnTo>
                    <a:pt x="4826" y="4953"/>
                  </a:lnTo>
                  <a:lnTo>
                    <a:pt x="9652" y="4953"/>
                  </a:lnTo>
                  <a:lnTo>
                    <a:pt x="9652" y="623443"/>
                  </a:lnTo>
                  <a:lnTo>
                    <a:pt x="4826" y="623443"/>
                  </a:lnTo>
                  <a:lnTo>
                    <a:pt x="4826" y="618617"/>
                  </a:lnTo>
                  <a:lnTo>
                    <a:pt x="1523873" y="618617"/>
                  </a:lnTo>
                  <a:close/>
                </a:path>
              </a:pathLst>
            </a:custGeom>
            <a:solidFill>
              <a:srgbClr val="525353"/>
            </a:solidFill>
          </p:spPr>
        </p:sp>
        <p:sp>
          <p:nvSpPr>
            <p:cNvPr name="Freeform 11" id="11"/>
            <p:cNvSpPr/>
            <p:nvPr/>
          </p:nvSpPr>
          <p:spPr>
            <a:xfrm flipH="false" flipV="false" rot="0">
              <a:off x="63500" y="2237232"/>
              <a:ext cx="1528699" cy="628142"/>
            </a:xfrm>
            <a:custGeom>
              <a:avLst/>
              <a:gdLst/>
              <a:ahLst/>
              <a:cxnLst/>
              <a:rect r="r" b="b" t="t" l="l"/>
              <a:pathLst>
                <a:path h="628142" w="1528699">
                  <a:moveTo>
                    <a:pt x="1523873" y="628142"/>
                  </a:moveTo>
                  <a:lnTo>
                    <a:pt x="4826" y="628142"/>
                  </a:lnTo>
                  <a:lnTo>
                    <a:pt x="0" y="628142"/>
                  </a:lnTo>
                  <a:lnTo>
                    <a:pt x="0" y="623316"/>
                  </a:lnTo>
                  <a:lnTo>
                    <a:pt x="0" y="4826"/>
                  </a:lnTo>
                  <a:lnTo>
                    <a:pt x="0" y="0"/>
                  </a:lnTo>
                  <a:lnTo>
                    <a:pt x="4826" y="0"/>
                  </a:lnTo>
                  <a:lnTo>
                    <a:pt x="1523873" y="0"/>
                  </a:lnTo>
                  <a:lnTo>
                    <a:pt x="1528699" y="0"/>
                  </a:lnTo>
                  <a:lnTo>
                    <a:pt x="1528699" y="4826"/>
                  </a:lnTo>
                  <a:lnTo>
                    <a:pt x="1528699" y="623316"/>
                  </a:lnTo>
                  <a:lnTo>
                    <a:pt x="1528699" y="628142"/>
                  </a:lnTo>
                  <a:lnTo>
                    <a:pt x="1523873" y="628142"/>
                  </a:lnTo>
                  <a:moveTo>
                    <a:pt x="1523873" y="618617"/>
                  </a:moveTo>
                  <a:lnTo>
                    <a:pt x="1523873" y="623443"/>
                  </a:lnTo>
                  <a:lnTo>
                    <a:pt x="1519047" y="623443"/>
                  </a:lnTo>
                  <a:lnTo>
                    <a:pt x="1519047" y="4953"/>
                  </a:lnTo>
                  <a:lnTo>
                    <a:pt x="1523873" y="4953"/>
                  </a:lnTo>
                  <a:lnTo>
                    <a:pt x="1523873" y="9779"/>
                  </a:lnTo>
                  <a:lnTo>
                    <a:pt x="4826" y="9779"/>
                  </a:lnTo>
                  <a:lnTo>
                    <a:pt x="4826" y="4953"/>
                  </a:lnTo>
                  <a:lnTo>
                    <a:pt x="9652" y="4953"/>
                  </a:lnTo>
                  <a:lnTo>
                    <a:pt x="9652" y="623443"/>
                  </a:lnTo>
                  <a:lnTo>
                    <a:pt x="4826" y="623443"/>
                  </a:lnTo>
                  <a:lnTo>
                    <a:pt x="4826" y="618617"/>
                  </a:lnTo>
                  <a:lnTo>
                    <a:pt x="1523873" y="618617"/>
                  </a:lnTo>
                  <a:close/>
                </a:path>
              </a:pathLst>
            </a:custGeom>
            <a:solidFill>
              <a:srgbClr val="525353"/>
            </a:solidFill>
          </p:spPr>
        </p:sp>
        <p:sp>
          <p:nvSpPr>
            <p:cNvPr name="Freeform 12" id="12"/>
            <p:cNvSpPr/>
            <p:nvPr/>
          </p:nvSpPr>
          <p:spPr>
            <a:xfrm flipH="false" flipV="false" rot="0">
              <a:off x="63500" y="2855722"/>
              <a:ext cx="1528699" cy="628142"/>
            </a:xfrm>
            <a:custGeom>
              <a:avLst/>
              <a:gdLst/>
              <a:ahLst/>
              <a:cxnLst/>
              <a:rect r="r" b="b" t="t" l="l"/>
              <a:pathLst>
                <a:path h="628142" w="1528699">
                  <a:moveTo>
                    <a:pt x="1523873" y="628142"/>
                  </a:moveTo>
                  <a:lnTo>
                    <a:pt x="4826" y="628142"/>
                  </a:lnTo>
                  <a:lnTo>
                    <a:pt x="0" y="628142"/>
                  </a:lnTo>
                  <a:lnTo>
                    <a:pt x="0" y="623316"/>
                  </a:lnTo>
                  <a:lnTo>
                    <a:pt x="0" y="4826"/>
                  </a:lnTo>
                  <a:lnTo>
                    <a:pt x="0" y="0"/>
                  </a:lnTo>
                  <a:lnTo>
                    <a:pt x="4826" y="0"/>
                  </a:lnTo>
                  <a:lnTo>
                    <a:pt x="1523873" y="0"/>
                  </a:lnTo>
                  <a:lnTo>
                    <a:pt x="1528699" y="0"/>
                  </a:lnTo>
                  <a:lnTo>
                    <a:pt x="1528699" y="4826"/>
                  </a:lnTo>
                  <a:lnTo>
                    <a:pt x="1528699" y="623316"/>
                  </a:lnTo>
                  <a:lnTo>
                    <a:pt x="1528699" y="628142"/>
                  </a:lnTo>
                  <a:lnTo>
                    <a:pt x="1523873" y="628142"/>
                  </a:lnTo>
                  <a:moveTo>
                    <a:pt x="1523873" y="618617"/>
                  </a:moveTo>
                  <a:lnTo>
                    <a:pt x="1523873" y="623443"/>
                  </a:lnTo>
                  <a:lnTo>
                    <a:pt x="1519047" y="623443"/>
                  </a:lnTo>
                  <a:lnTo>
                    <a:pt x="1519047" y="4953"/>
                  </a:lnTo>
                  <a:lnTo>
                    <a:pt x="1523873" y="4953"/>
                  </a:lnTo>
                  <a:lnTo>
                    <a:pt x="1523873" y="9779"/>
                  </a:lnTo>
                  <a:lnTo>
                    <a:pt x="4826" y="9779"/>
                  </a:lnTo>
                  <a:lnTo>
                    <a:pt x="4826" y="4953"/>
                  </a:lnTo>
                  <a:lnTo>
                    <a:pt x="9652" y="4953"/>
                  </a:lnTo>
                  <a:lnTo>
                    <a:pt x="9652" y="623443"/>
                  </a:lnTo>
                  <a:lnTo>
                    <a:pt x="4826" y="623443"/>
                  </a:lnTo>
                  <a:lnTo>
                    <a:pt x="4826" y="618617"/>
                  </a:lnTo>
                  <a:lnTo>
                    <a:pt x="1523873" y="618617"/>
                  </a:lnTo>
                  <a:close/>
                </a:path>
              </a:pathLst>
            </a:custGeom>
            <a:solidFill>
              <a:srgbClr val="525353"/>
            </a:solidFill>
          </p:spPr>
        </p:sp>
        <p:sp>
          <p:nvSpPr>
            <p:cNvPr name="Freeform 13" id="13"/>
            <p:cNvSpPr/>
            <p:nvPr/>
          </p:nvSpPr>
          <p:spPr>
            <a:xfrm flipH="false" flipV="false" rot="0">
              <a:off x="63500" y="63500"/>
              <a:ext cx="3047746" cy="328168"/>
            </a:xfrm>
            <a:custGeom>
              <a:avLst/>
              <a:gdLst/>
              <a:ahLst/>
              <a:cxnLst/>
              <a:rect r="r" b="b" t="t" l="l"/>
              <a:pathLst>
                <a:path h="328168" w="3047746">
                  <a:moveTo>
                    <a:pt x="3042920" y="328041"/>
                  </a:moveTo>
                  <a:lnTo>
                    <a:pt x="4826" y="328041"/>
                  </a:lnTo>
                  <a:lnTo>
                    <a:pt x="0" y="328041"/>
                  </a:lnTo>
                  <a:lnTo>
                    <a:pt x="0" y="323215"/>
                  </a:lnTo>
                  <a:lnTo>
                    <a:pt x="0" y="4826"/>
                  </a:lnTo>
                  <a:lnTo>
                    <a:pt x="0" y="0"/>
                  </a:lnTo>
                  <a:lnTo>
                    <a:pt x="4826" y="0"/>
                  </a:lnTo>
                  <a:lnTo>
                    <a:pt x="3042920" y="0"/>
                  </a:lnTo>
                  <a:lnTo>
                    <a:pt x="3047746" y="0"/>
                  </a:lnTo>
                  <a:lnTo>
                    <a:pt x="3047746" y="4826"/>
                  </a:lnTo>
                  <a:lnTo>
                    <a:pt x="3047746" y="323342"/>
                  </a:lnTo>
                  <a:lnTo>
                    <a:pt x="3047746" y="328168"/>
                  </a:lnTo>
                  <a:lnTo>
                    <a:pt x="3042920" y="328168"/>
                  </a:lnTo>
                  <a:moveTo>
                    <a:pt x="3042920" y="318643"/>
                  </a:moveTo>
                  <a:lnTo>
                    <a:pt x="3042920" y="323469"/>
                  </a:lnTo>
                  <a:lnTo>
                    <a:pt x="3038094" y="323469"/>
                  </a:lnTo>
                  <a:lnTo>
                    <a:pt x="3038094" y="4826"/>
                  </a:lnTo>
                  <a:lnTo>
                    <a:pt x="3042920" y="4826"/>
                  </a:lnTo>
                  <a:lnTo>
                    <a:pt x="3042920" y="9652"/>
                  </a:lnTo>
                  <a:lnTo>
                    <a:pt x="4826" y="9652"/>
                  </a:lnTo>
                  <a:lnTo>
                    <a:pt x="4826" y="4826"/>
                  </a:lnTo>
                  <a:lnTo>
                    <a:pt x="9652" y="4826"/>
                  </a:lnTo>
                  <a:lnTo>
                    <a:pt x="9652" y="323342"/>
                  </a:lnTo>
                  <a:lnTo>
                    <a:pt x="4826" y="323342"/>
                  </a:lnTo>
                  <a:lnTo>
                    <a:pt x="4826" y="318516"/>
                  </a:lnTo>
                  <a:lnTo>
                    <a:pt x="3042920" y="318516"/>
                  </a:lnTo>
                  <a:close/>
                </a:path>
              </a:pathLst>
            </a:custGeom>
            <a:solidFill>
              <a:srgbClr val="525353"/>
            </a:solidFill>
          </p:spPr>
        </p:sp>
        <p:sp>
          <p:nvSpPr>
            <p:cNvPr name="Freeform 14" id="14"/>
            <p:cNvSpPr/>
            <p:nvPr/>
          </p:nvSpPr>
          <p:spPr>
            <a:xfrm flipH="false" flipV="false" rot="0">
              <a:off x="68199" y="382016"/>
              <a:ext cx="3038221" cy="9525"/>
            </a:xfrm>
            <a:custGeom>
              <a:avLst/>
              <a:gdLst/>
              <a:ahLst/>
              <a:cxnLst/>
              <a:rect r="r" b="b" t="t" l="l"/>
              <a:pathLst>
                <a:path h="9525" w="3038221">
                  <a:moveTo>
                    <a:pt x="0" y="0"/>
                  </a:moveTo>
                  <a:lnTo>
                    <a:pt x="3038221" y="0"/>
                  </a:lnTo>
                  <a:lnTo>
                    <a:pt x="3038221" y="9525"/>
                  </a:lnTo>
                  <a:lnTo>
                    <a:pt x="0" y="9525"/>
                  </a:lnTo>
                  <a:close/>
                </a:path>
              </a:pathLst>
            </a:custGeom>
            <a:solidFill>
              <a:srgbClr val="525353"/>
            </a:solidFill>
          </p:spPr>
        </p:sp>
        <p:sp>
          <p:nvSpPr>
            <p:cNvPr name="Freeform 15" id="15"/>
            <p:cNvSpPr/>
            <p:nvPr/>
          </p:nvSpPr>
          <p:spPr>
            <a:xfrm flipH="false" flipV="false" rot="0">
              <a:off x="1584071" y="70231"/>
              <a:ext cx="9525" cy="316611"/>
            </a:xfrm>
            <a:custGeom>
              <a:avLst/>
              <a:gdLst/>
              <a:ahLst/>
              <a:cxnLst/>
              <a:rect r="r" b="b" t="t" l="l"/>
              <a:pathLst>
                <a:path h="316611" w="9525">
                  <a:moveTo>
                    <a:pt x="9525" y="0"/>
                  </a:moveTo>
                  <a:lnTo>
                    <a:pt x="9525" y="316611"/>
                  </a:lnTo>
                  <a:lnTo>
                    <a:pt x="0" y="316611"/>
                  </a:lnTo>
                  <a:lnTo>
                    <a:pt x="0" y="0"/>
                  </a:lnTo>
                  <a:close/>
                </a:path>
              </a:pathLst>
            </a:custGeom>
            <a:solidFill>
              <a:srgbClr val="525353"/>
            </a:solidFill>
          </p:spPr>
        </p:sp>
        <p:sp>
          <p:nvSpPr>
            <p:cNvPr name="Freeform 16" id="16"/>
            <p:cNvSpPr/>
            <p:nvPr/>
          </p:nvSpPr>
          <p:spPr>
            <a:xfrm flipH="false" flipV="false" rot="0">
              <a:off x="1584071" y="386842"/>
              <a:ext cx="9525" cy="618490"/>
            </a:xfrm>
            <a:custGeom>
              <a:avLst/>
              <a:gdLst/>
              <a:ahLst/>
              <a:cxnLst/>
              <a:rect r="r" b="b" t="t" l="l"/>
              <a:pathLst>
                <a:path h="618490" w="9525">
                  <a:moveTo>
                    <a:pt x="9525" y="0"/>
                  </a:moveTo>
                  <a:lnTo>
                    <a:pt x="9525" y="618490"/>
                  </a:lnTo>
                  <a:lnTo>
                    <a:pt x="0" y="618490"/>
                  </a:lnTo>
                  <a:lnTo>
                    <a:pt x="0" y="0"/>
                  </a:lnTo>
                  <a:close/>
                </a:path>
              </a:pathLst>
            </a:custGeom>
            <a:solidFill>
              <a:srgbClr val="525353"/>
            </a:solidFill>
          </p:spPr>
        </p:sp>
        <p:sp>
          <p:nvSpPr>
            <p:cNvPr name="Freeform 17" id="17"/>
            <p:cNvSpPr/>
            <p:nvPr/>
          </p:nvSpPr>
          <p:spPr>
            <a:xfrm flipH="false" flipV="false" rot="0">
              <a:off x="1583944" y="1000379"/>
              <a:ext cx="1527302" cy="628142"/>
            </a:xfrm>
            <a:custGeom>
              <a:avLst/>
              <a:gdLst/>
              <a:ahLst/>
              <a:cxnLst/>
              <a:rect r="r" b="b" t="t" l="l"/>
              <a:pathLst>
                <a:path h="628142" w="1527302">
                  <a:moveTo>
                    <a:pt x="1522476" y="628142"/>
                  </a:moveTo>
                  <a:lnTo>
                    <a:pt x="4826" y="628142"/>
                  </a:lnTo>
                  <a:lnTo>
                    <a:pt x="0" y="628142"/>
                  </a:lnTo>
                  <a:lnTo>
                    <a:pt x="0" y="623316"/>
                  </a:lnTo>
                  <a:lnTo>
                    <a:pt x="0" y="4826"/>
                  </a:lnTo>
                  <a:lnTo>
                    <a:pt x="0" y="0"/>
                  </a:lnTo>
                  <a:lnTo>
                    <a:pt x="4826" y="0"/>
                  </a:lnTo>
                  <a:lnTo>
                    <a:pt x="1522476" y="0"/>
                  </a:lnTo>
                  <a:lnTo>
                    <a:pt x="1527302" y="0"/>
                  </a:lnTo>
                  <a:lnTo>
                    <a:pt x="1527302" y="4826"/>
                  </a:lnTo>
                  <a:lnTo>
                    <a:pt x="1527302" y="623316"/>
                  </a:lnTo>
                  <a:lnTo>
                    <a:pt x="1527302" y="628142"/>
                  </a:lnTo>
                  <a:lnTo>
                    <a:pt x="1522476" y="628142"/>
                  </a:lnTo>
                  <a:moveTo>
                    <a:pt x="1522476" y="618617"/>
                  </a:moveTo>
                  <a:lnTo>
                    <a:pt x="1522476" y="623443"/>
                  </a:lnTo>
                  <a:lnTo>
                    <a:pt x="1517650" y="623443"/>
                  </a:lnTo>
                  <a:lnTo>
                    <a:pt x="1517650" y="4826"/>
                  </a:lnTo>
                  <a:lnTo>
                    <a:pt x="1522476" y="4826"/>
                  </a:lnTo>
                  <a:lnTo>
                    <a:pt x="1522476" y="9652"/>
                  </a:lnTo>
                  <a:lnTo>
                    <a:pt x="4826" y="9652"/>
                  </a:lnTo>
                  <a:lnTo>
                    <a:pt x="4826" y="4826"/>
                  </a:lnTo>
                  <a:lnTo>
                    <a:pt x="9652" y="4826"/>
                  </a:lnTo>
                  <a:lnTo>
                    <a:pt x="9652" y="623316"/>
                  </a:lnTo>
                  <a:lnTo>
                    <a:pt x="4826" y="623316"/>
                  </a:lnTo>
                  <a:lnTo>
                    <a:pt x="4826" y="618490"/>
                  </a:lnTo>
                  <a:lnTo>
                    <a:pt x="1522476" y="618490"/>
                  </a:lnTo>
                  <a:close/>
                </a:path>
              </a:pathLst>
            </a:custGeom>
            <a:solidFill>
              <a:srgbClr val="525353"/>
            </a:solidFill>
          </p:spPr>
        </p:sp>
        <p:sp>
          <p:nvSpPr>
            <p:cNvPr name="Freeform 18" id="18"/>
            <p:cNvSpPr/>
            <p:nvPr/>
          </p:nvSpPr>
          <p:spPr>
            <a:xfrm flipH="false" flipV="false" rot="0">
              <a:off x="1584071" y="1005205"/>
              <a:ext cx="9525" cy="618490"/>
            </a:xfrm>
            <a:custGeom>
              <a:avLst/>
              <a:gdLst/>
              <a:ahLst/>
              <a:cxnLst/>
              <a:rect r="r" b="b" t="t" l="l"/>
              <a:pathLst>
                <a:path h="618490" w="9525">
                  <a:moveTo>
                    <a:pt x="9525" y="0"/>
                  </a:moveTo>
                  <a:lnTo>
                    <a:pt x="9525" y="618490"/>
                  </a:lnTo>
                  <a:lnTo>
                    <a:pt x="0" y="618490"/>
                  </a:lnTo>
                  <a:lnTo>
                    <a:pt x="0" y="0"/>
                  </a:lnTo>
                  <a:close/>
                </a:path>
              </a:pathLst>
            </a:custGeom>
            <a:solidFill>
              <a:srgbClr val="525353"/>
            </a:solidFill>
          </p:spPr>
        </p:sp>
        <p:sp>
          <p:nvSpPr>
            <p:cNvPr name="Freeform 19" id="19"/>
            <p:cNvSpPr/>
            <p:nvPr/>
          </p:nvSpPr>
          <p:spPr>
            <a:xfrm flipH="false" flipV="false" rot="0">
              <a:off x="1582547" y="1618869"/>
              <a:ext cx="1528699" cy="628142"/>
            </a:xfrm>
            <a:custGeom>
              <a:avLst/>
              <a:gdLst/>
              <a:ahLst/>
              <a:cxnLst/>
              <a:rect r="r" b="b" t="t" l="l"/>
              <a:pathLst>
                <a:path h="628142" w="1528699">
                  <a:moveTo>
                    <a:pt x="1523873" y="628142"/>
                  </a:moveTo>
                  <a:lnTo>
                    <a:pt x="4826" y="628142"/>
                  </a:lnTo>
                  <a:lnTo>
                    <a:pt x="0" y="628142"/>
                  </a:lnTo>
                  <a:lnTo>
                    <a:pt x="0" y="623316"/>
                  </a:lnTo>
                  <a:lnTo>
                    <a:pt x="0" y="4826"/>
                  </a:lnTo>
                  <a:lnTo>
                    <a:pt x="0" y="0"/>
                  </a:lnTo>
                  <a:lnTo>
                    <a:pt x="4826" y="0"/>
                  </a:lnTo>
                  <a:lnTo>
                    <a:pt x="1523873" y="0"/>
                  </a:lnTo>
                  <a:lnTo>
                    <a:pt x="1528699" y="0"/>
                  </a:lnTo>
                  <a:lnTo>
                    <a:pt x="1528699" y="4826"/>
                  </a:lnTo>
                  <a:lnTo>
                    <a:pt x="1528699" y="623316"/>
                  </a:lnTo>
                  <a:lnTo>
                    <a:pt x="1528699" y="628142"/>
                  </a:lnTo>
                  <a:lnTo>
                    <a:pt x="1523873" y="628142"/>
                  </a:lnTo>
                  <a:moveTo>
                    <a:pt x="1523873" y="618617"/>
                  </a:moveTo>
                  <a:lnTo>
                    <a:pt x="1523873" y="623443"/>
                  </a:lnTo>
                  <a:lnTo>
                    <a:pt x="1519047" y="623443"/>
                  </a:lnTo>
                  <a:lnTo>
                    <a:pt x="1519047" y="4953"/>
                  </a:lnTo>
                  <a:lnTo>
                    <a:pt x="1523873" y="4953"/>
                  </a:lnTo>
                  <a:lnTo>
                    <a:pt x="1523873" y="9779"/>
                  </a:lnTo>
                  <a:lnTo>
                    <a:pt x="4826" y="9779"/>
                  </a:lnTo>
                  <a:lnTo>
                    <a:pt x="4826" y="4953"/>
                  </a:lnTo>
                  <a:lnTo>
                    <a:pt x="9652" y="4953"/>
                  </a:lnTo>
                  <a:lnTo>
                    <a:pt x="9652" y="623443"/>
                  </a:lnTo>
                  <a:lnTo>
                    <a:pt x="4826" y="623443"/>
                  </a:lnTo>
                  <a:lnTo>
                    <a:pt x="4826" y="618617"/>
                  </a:lnTo>
                  <a:lnTo>
                    <a:pt x="1523873" y="618617"/>
                  </a:lnTo>
                  <a:close/>
                </a:path>
              </a:pathLst>
            </a:custGeom>
            <a:solidFill>
              <a:srgbClr val="525353"/>
            </a:solidFill>
          </p:spPr>
        </p:sp>
        <p:sp>
          <p:nvSpPr>
            <p:cNvPr name="Freeform 20" id="20"/>
            <p:cNvSpPr/>
            <p:nvPr/>
          </p:nvSpPr>
          <p:spPr>
            <a:xfrm flipH="false" flipV="false" rot="0">
              <a:off x="1584071" y="1623695"/>
              <a:ext cx="9525" cy="618490"/>
            </a:xfrm>
            <a:custGeom>
              <a:avLst/>
              <a:gdLst/>
              <a:ahLst/>
              <a:cxnLst/>
              <a:rect r="r" b="b" t="t" l="l"/>
              <a:pathLst>
                <a:path h="618490" w="9525">
                  <a:moveTo>
                    <a:pt x="9525" y="0"/>
                  </a:moveTo>
                  <a:lnTo>
                    <a:pt x="9525" y="618490"/>
                  </a:lnTo>
                  <a:lnTo>
                    <a:pt x="0" y="618490"/>
                  </a:lnTo>
                  <a:lnTo>
                    <a:pt x="0" y="0"/>
                  </a:lnTo>
                  <a:close/>
                </a:path>
              </a:pathLst>
            </a:custGeom>
            <a:solidFill>
              <a:srgbClr val="525353"/>
            </a:solidFill>
          </p:spPr>
        </p:sp>
        <p:sp>
          <p:nvSpPr>
            <p:cNvPr name="Freeform 21" id="21"/>
            <p:cNvSpPr/>
            <p:nvPr/>
          </p:nvSpPr>
          <p:spPr>
            <a:xfrm flipH="false" flipV="false" rot="0">
              <a:off x="63500" y="2237232"/>
              <a:ext cx="3047746" cy="1865122"/>
            </a:xfrm>
            <a:custGeom>
              <a:avLst/>
              <a:gdLst/>
              <a:ahLst/>
              <a:cxnLst/>
              <a:rect r="r" b="b" t="t" l="l"/>
              <a:pathLst>
                <a:path h="1865122" w="3047746">
                  <a:moveTo>
                    <a:pt x="3042920" y="1865122"/>
                  </a:moveTo>
                  <a:lnTo>
                    <a:pt x="4826" y="1865122"/>
                  </a:lnTo>
                  <a:lnTo>
                    <a:pt x="0" y="1865122"/>
                  </a:lnTo>
                  <a:lnTo>
                    <a:pt x="0" y="1860296"/>
                  </a:lnTo>
                  <a:lnTo>
                    <a:pt x="0" y="4826"/>
                  </a:lnTo>
                  <a:lnTo>
                    <a:pt x="0" y="0"/>
                  </a:lnTo>
                  <a:lnTo>
                    <a:pt x="4826" y="0"/>
                  </a:lnTo>
                  <a:lnTo>
                    <a:pt x="3042920" y="0"/>
                  </a:lnTo>
                  <a:lnTo>
                    <a:pt x="3047746" y="0"/>
                  </a:lnTo>
                  <a:lnTo>
                    <a:pt x="3047746" y="4826"/>
                  </a:lnTo>
                  <a:lnTo>
                    <a:pt x="3047746" y="1860296"/>
                  </a:lnTo>
                  <a:lnTo>
                    <a:pt x="3047746" y="1865122"/>
                  </a:lnTo>
                  <a:lnTo>
                    <a:pt x="3042920" y="1865122"/>
                  </a:lnTo>
                  <a:moveTo>
                    <a:pt x="3042920" y="1855597"/>
                  </a:moveTo>
                  <a:lnTo>
                    <a:pt x="3042920" y="1860423"/>
                  </a:lnTo>
                  <a:lnTo>
                    <a:pt x="3038094" y="1860423"/>
                  </a:lnTo>
                  <a:lnTo>
                    <a:pt x="3038094" y="4953"/>
                  </a:lnTo>
                  <a:lnTo>
                    <a:pt x="3042920" y="4953"/>
                  </a:lnTo>
                  <a:lnTo>
                    <a:pt x="3042920" y="9779"/>
                  </a:lnTo>
                  <a:lnTo>
                    <a:pt x="4826" y="9779"/>
                  </a:lnTo>
                  <a:lnTo>
                    <a:pt x="4826" y="4953"/>
                  </a:lnTo>
                  <a:lnTo>
                    <a:pt x="9652" y="4953"/>
                  </a:lnTo>
                  <a:lnTo>
                    <a:pt x="9652" y="1860423"/>
                  </a:lnTo>
                  <a:lnTo>
                    <a:pt x="4826" y="1860423"/>
                  </a:lnTo>
                  <a:lnTo>
                    <a:pt x="4826" y="1855597"/>
                  </a:lnTo>
                  <a:lnTo>
                    <a:pt x="3042920" y="1855597"/>
                  </a:lnTo>
                  <a:close/>
                </a:path>
              </a:pathLst>
            </a:custGeom>
            <a:solidFill>
              <a:srgbClr val="525353"/>
            </a:solidFill>
          </p:spPr>
        </p:sp>
        <p:sp>
          <p:nvSpPr>
            <p:cNvPr name="Freeform 22" id="22"/>
            <p:cNvSpPr/>
            <p:nvPr/>
          </p:nvSpPr>
          <p:spPr>
            <a:xfrm flipH="false" flipV="false" rot="0">
              <a:off x="1584071" y="2242185"/>
              <a:ext cx="9525" cy="618490"/>
            </a:xfrm>
            <a:custGeom>
              <a:avLst/>
              <a:gdLst/>
              <a:ahLst/>
              <a:cxnLst/>
              <a:rect r="r" b="b" t="t" l="l"/>
              <a:pathLst>
                <a:path h="618490" w="9525">
                  <a:moveTo>
                    <a:pt x="9525" y="0"/>
                  </a:moveTo>
                  <a:lnTo>
                    <a:pt x="9525" y="618490"/>
                  </a:lnTo>
                  <a:lnTo>
                    <a:pt x="0" y="618490"/>
                  </a:lnTo>
                  <a:lnTo>
                    <a:pt x="0" y="0"/>
                  </a:lnTo>
                  <a:close/>
                </a:path>
              </a:pathLst>
            </a:custGeom>
            <a:solidFill>
              <a:srgbClr val="525353"/>
            </a:solidFill>
          </p:spPr>
        </p:sp>
        <p:sp>
          <p:nvSpPr>
            <p:cNvPr name="Freeform 23" id="23"/>
            <p:cNvSpPr/>
            <p:nvPr/>
          </p:nvSpPr>
          <p:spPr>
            <a:xfrm flipH="false" flipV="false" rot="0">
              <a:off x="1584071" y="2860675"/>
              <a:ext cx="9525" cy="618490"/>
            </a:xfrm>
            <a:custGeom>
              <a:avLst/>
              <a:gdLst/>
              <a:ahLst/>
              <a:cxnLst/>
              <a:rect r="r" b="b" t="t" l="l"/>
              <a:pathLst>
                <a:path h="618490" w="9525">
                  <a:moveTo>
                    <a:pt x="9525" y="0"/>
                  </a:moveTo>
                  <a:lnTo>
                    <a:pt x="9525" y="618490"/>
                  </a:lnTo>
                  <a:lnTo>
                    <a:pt x="0" y="618490"/>
                  </a:lnTo>
                  <a:lnTo>
                    <a:pt x="0" y="0"/>
                  </a:lnTo>
                  <a:close/>
                </a:path>
              </a:pathLst>
            </a:custGeom>
            <a:solidFill>
              <a:srgbClr val="525353"/>
            </a:solidFill>
          </p:spPr>
        </p:sp>
        <p:sp>
          <p:nvSpPr>
            <p:cNvPr name="Freeform 24" id="24"/>
            <p:cNvSpPr/>
            <p:nvPr/>
          </p:nvSpPr>
          <p:spPr>
            <a:xfrm flipH="false" flipV="false" rot="0">
              <a:off x="1584071" y="3479165"/>
              <a:ext cx="9525" cy="618490"/>
            </a:xfrm>
            <a:custGeom>
              <a:avLst/>
              <a:gdLst/>
              <a:ahLst/>
              <a:cxnLst/>
              <a:rect r="r" b="b" t="t" l="l"/>
              <a:pathLst>
                <a:path h="618490" w="9525">
                  <a:moveTo>
                    <a:pt x="9525" y="0"/>
                  </a:moveTo>
                  <a:lnTo>
                    <a:pt x="9525" y="618490"/>
                  </a:lnTo>
                  <a:lnTo>
                    <a:pt x="0" y="618490"/>
                  </a:lnTo>
                  <a:lnTo>
                    <a:pt x="0" y="0"/>
                  </a:lnTo>
                  <a:close/>
                </a:path>
              </a:pathLst>
            </a:custGeom>
            <a:solidFill>
              <a:srgbClr val="525353"/>
            </a:solidFill>
          </p:spPr>
        </p:sp>
        <p:sp>
          <p:nvSpPr>
            <p:cNvPr name="Freeform 25" id="25"/>
            <p:cNvSpPr/>
            <p:nvPr/>
          </p:nvSpPr>
          <p:spPr>
            <a:xfrm flipH="false" flipV="false" rot="0">
              <a:off x="63500" y="4092702"/>
              <a:ext cx="3047746" cy="628142"/>
            </a:xfrm>
            <a:custGeom>
              <a:avLst/>
              <a:gdLst/>
              <a:ahLst/>
              <a:cxnLst/>
              <a:rect r="r" b="b" t="t" l="l"/>
              <a:pathLst>
                <a:path h="628142" w="3047746">
                  <a:moveTo>
                    <a:pt x="3042920" y="628142"/>
                  </a:moveTo>
                  <a:lnTo>
                    <a:pt x="4826" y="628142"/>
                  </a:lnTo>
                  <a:lnTo>
                    <a:pt x="0" y="628142"/>
                  </a:lnTo>
                  <a:lnTo>
                    <a:pt x="0" y="623316"/>
                  </a:lnTo>
                  <a:lnTo>
                    <a:pt x="0" y="4826"/>
                  </a:lnTo>
                  <a:lnTo>
                    <a:pt x="0" y="0"/>
                  </a:lnTo>
                  <a:lnTo>
                    <a:pt x="4826" y="0"/>
                  </a:lnTo>
                  <a:lnTo>
                    <a:pt x="3042920" y="0"/>
                  </a:lnTo>
                  <a:lnTo>
                    <a:pt x="3047746" y="0"/>
                  </a:lnTo>
                  <a:lnTo>
                    <a:pt x="3047746" y="4826"/>
                  </a:lnTo>
                  <a:lnTo>
                    <a:pt x="3047746" y="623316"/>
                  </a:lnTo>
                  <a:lnTo>
                    <a:pt x="3047746" y="628142"/>
                  </a:lnTo>
                  <a:lnTo>
                    <a:pt x="3042920" y="628142"/>
                  </a:lnTo>
                  <a:moveTo>
                    <a:pt x="3042920" y="618617"/>
                  </a:moveTo>
                  <a:lnTo>
                    <a:pt x="3042920" y="623443"/>
                  </a:lnTo>
                  <a:lnTo>
                    <a:pt x="3038094" y="623443"/>
                  </a:lnTo>
                  <a:lnTo>
                    <a:pt x="3038094" y="4953"/>
                  </a:lnTo>
                  <a:lnTo>
                    <a:pt x="3042920" y="4953"/>
                  </a:lnTo>
                  <a:lnTo>
                    <a:pt x="3042920" y="9779"/>
                  </a:lnTo>
                  <a:lnTo>
                    <a:pt x="4826" y="9779"/>
                  </a:lnTo>
                  <a:lnTo>
                    <a:pt x="4826" y="4953"/>
                  </a:lnTo>
                  <a:lnTo>
                    <a:pt x="9652" y="4953"/>
                  </a:lnTo>
                  <a:lnTo>
                    <a:pt x="9652" y="623443"/>
                  </a:lnTo>
                  <a:lnTo>
                    <a:pt x="4826" y="623443"/>
                  </a:lnTo>
                  <a:lnTo>
                    <a:pt x="4826" y="618617"/>
                  </a:lnTo>
                  <a:lnTo>
                    <a:pt x="3042920" y="618617"/>
                  </a:lnTo>
                  <a:close/>
                </a:path>
              </a:pathLst>
            </a:custGeom>
            <a:solidFill>
              <a:srgbClr val="525353"/>
            </a:solidFill>
          </p:spPr>
        </p:sp>
        <p:sp>
          <p:nvSpPr>
            <p:cNvPr name="Freeform 26" id="26"/>
            <p:cNvSpPr/>
            <p:nvPr/>
          </p:nvSpPr>
          <p:spPr>
            <a:xfrm flipH="false" flipV="false" rot="0">
              <a:off x="3100070" y="381889"/>
              <a:ext cx="1528826" cy="628142"/>
            </a:xfrm>
            <a:custGeom>
              <a:avLst/>
              <a:gdLst/>
              <a:ahLst/>
              <a:cxnLst/>
              <a:rect r="r" b="b" t="t" l="l"/>
              <a:pathLst>
                <a:path h="628142" w="1528826">
                  <a:moveTo>
                    <a:pt x="1524000" y="628142"/>
                  </a:moveTo>
                  <a:lnTo>
                    <a:pt x="4826" y="628142"/>
                  </a:lnTo>
                  <a:lnTo>
                    <a:pt x="0" y="628142"/>
                  </a:lnTo>
                  <a:lnTo>
                    <a:pt x="0" y="623316"/>
                  </a:lnTo>
                  <a:lnTo>
                    <a:pt x="0" y="4826"/>
                  </a:lnTo>
                  <a:lnTo>
                    <a:pt x="0" y="0"/>
                  </a:lnTo>
                  <a:lnTo>
                    <a:pt x="4826" y="0"/>
                  </a:lnTo>
                  <a:lnTo>
                    <a:pt x="1524000" y="0"/>
                  </a:lnTo>
                  <a:lnTo>
                    <a:pt x="1528826" y="0"/>
                  </a:lnTo>
                  <a:lnTo>
                    <a:pt x="1528826" y="4826"/>
                  </a:lnTo>
                  <a:lnTo>
                    <a:pt x="1528826" y="623316"/>
                  </a:lnTo>
                  <a:lnTo>
                    <a:pt x="1528826" y="628142"/>
                  </a:lnTo>
                  <a:lnTo>
                    <a:pt x="1524000" y="628142"/>
                  </a:lnTo>
                  <a:moveTo>
                    <a:pt x="1524000" y="618617"/>
                  </a:moveTo>
                  <a:lnTo>
                    <a:pt x="1524000" y="623443"/>
                  </a:lnTo>
                  <a:lnTo>
                    <a:pt x="1519174" y="623443"/>
                  </a:lnTo>
                  <a:lnTo>
                    <a:pt x="1519174" y="4953"/>
                  </a:lnTo>
                  <a:lnTo>
                    <a:pt x="1524000" y="4953"/>
                  </a:lnTo>
                  <a:lnTo>
                    <a:pt x="1524000" y="9779"/>
                  </a:lnTo>
                  <a:lnTo>
                    <a:pt x="4826" y="9779"/>
                  </a:lnTo>
                  <a:lnTo>
                    <a:pt x="4826" y="4953"/>
                  </a:lnTo>
                  <a:lnTo>
                    <a:pt x="9652" y="4953"/>
                  </a:lnTo>
                  <a:lnTo>
                    <a:pt x="9652" y="623443"/>
                  </a:lnTo>
                  <a:lnTo>
                    <a:pt x="4826" y="623443"/>
                  </a:lnTo>
                  <a:lnTo>
                    <a:pt x="4826" y="618617"/>
                  </a:lnTo>
                  <a:lnTo>
                    <a:pt x="1524000" y="618617"/>
                  </a:lnTo>
                  <a:close/>
                </a:path>
              </a:pathLst>
            </a:custGeom>
            <a:solidFill>
              <a:srgbClr val="525353"/>
            </a:solidFill>
          </p:spPr>
        </p:sp>
        <p:sp>
          <p:nvSpPr>
            <p:cNvPr name="Freeform 27" id="27"/>
            <p:cNvSpPr/>
            <p:nvPr/>
          </p:nvSpPr>
          <p:spPr>
            <a:xfrm flipH="false" flipV="false" rot="0">
              <a:off x="3100070" y="1000379"/>
              <a:ext cx="1528826" cy="628142"/>
            </a:xfrm>
            <a:custGeom>
              <a:avLst/>
              <a:gdLst/>
              <a:ahLst/>
              <a:cxnLst/>
              <a:rect r="r" b="b" t="t" l="l"/>
              <a:pathLst>
                <a:path h="628142" w="1528826">
                  <a:moveTo>
                    <a:pt x="1524000" y="628142"/>
                  </a:moveTo>
                  <a:lnTo>
                    <a:pt x="4826" y="628142"/>
                  </a:lnTo>
                  <a:lnTo>
                    <a:pt x="0" y="628142"/>
                  </a:lnTo>
                  <a:lnTo>
                    <a:pt x="0" y="623316"/>
                  </a:lnTo>
                  <a:lnTo>
                    <a:pt x="0" y="4826"/>
                  </a:lnTo>
                  <a:lnTo>
                    <a:pt x="0" y="0"/>
                  </a:lnTo>
                  <a:lnTo>
                    <a:pt x="4826" y="0"/>
                  </a:lnTo>
                  <a:lnTo>
                    <a:pt x="1524000" y="0"/>
                  </a:lnTo>
                  <a:lnTo>
                    <a:pt x="1528826" y="0"/>
                  </a:lnTo>
                  <a:lnTo>
                    <a:pt x="1528826" y="4826"/>
                  </a:lnTo>
                  <a:lnTo>
                    <a:pt x="1528826" y="623316"/>
                  </a:lnTo>
                  <a:lnTo>
                    <a:pt x="1528826" y="628142"/>
                  </a:lnTo>
                  <a:lnTo>
                    <a:pt x="1524000" y="628142"/>
                  </a:lnTo>
                  <a:moveTo>
                    <a:pt x="1524000" y="618617"/>
                  </a:moveTo>
                  <a:lnTo>
                    <a:pt x="1524000" y="623443"/>
                  </a:lnTo>
                  <a:lnTo>
                    <a:pt x="1519174" y="623443"/>
                  </a:lnTo>
                  <a:lnTo>
                    <a:pt x="1519174" y="4826"/>
                  </a:lnTo>
                  <a:lnTo>
                    <a:pt x="1524000" y="4826"/>
                  </a:lnTo>
                  <a:lnTo>
                    <a:pt x="1524000" y="9652"/>
                  </a:lnTo>
                  <a:lnTo>
                    <a:pt x="4826" y="9652"/>
                  </a:lnTo>
                  <a:lnTo>
                    <a:pt x="4826" y="4826"/>
                  </a:lnTo>
                  <a:lnTo>
                    <a:pt x="9652" y="4826"/>
                  </a:lnTo>
                  <a:lnTo>
                    <a:pt x="9652" y="623316"/>
                  </a:lnTo>
                  <a:lnTo>
                    <a:pt x="4826" y="623316"/>
                  </a:lnTo>
                  <a:lnTo>
                    <a:pt x="4826" y="618490"/>
                  </a:lnTo>
                  <a:lnTo>
                    <a:pt x="1524000" y="618490"/>
                  </a:lnTo>
                  <a:close/>
                </a:path>
              </a:pathLst>
            </a:custGeom>
            <a:solidFill>
              <a:srgbClr val="525353"/>
            </a:solidFill>
          </p:spPr>
        </p:sp>
        <p:sp>
          <p:nvSpPr>
            <p:cNvPr name="Freeform 28" id="28"/>
            <p:cNvSpPr/>
            <p:nvPr/>
          </p:nvSpPr>
          <p:spPr>
            <a:xfrm flipH="false" flipV="false" rot="0">
              <a:off x="3100070" y="1618869"/>
              <a:ext cx="1528826" cy="628142"/>
            </a:xfrm>
            <a:custGeom>
              <a:avLst/>
              <a:gdLst/>
              <a:ahLst/>
              <a:cxnLst/>
              <a:rect r="r" b="b" t="t" l="l"/>
              <a:pathLst>
                <a:path h="628142" w="1528826">
                  <a:moveTo>
                    <a:pt x="1524000" y="628142"/>
                  </a:moveTo>
                  <a:lnTo>
                    <a:pt x="4826" y="628142"/>
                  </a:lnTo>
                  <a:lnTo>
                    <a:pt x="0" y="628142"/>
                  </a:lnTo>
                  <a:lnTo>
                    <a:pt x="0" y="623316"/>
                  </a:lnTo>
                  <a:lnTo>
                    <a:pt x="0" y="4826"/>
                  </a:lnTo>
                  <a:lnTo>
                    <a:pt x="0" y="0"/>
                  </a:lnTo>
                  <a:lnTo>
                    <a:pt x="4826" y="0"/>
                  </a:lnTo>
                  <a:lnTo>
                    <a:pt x="1524000" y="0"/>
                  </a:lnTo>
                  <a:lnTo>
                    <a:pt x="1528826" y="0"/>
                  </a:lnTo>
                  <a:lnTo>
                    <a:pt x="1528826" y="4826"/>
                  </a:lnTo>
                  <a:lnTo>
                    <a:pt x="1528826" y="623316"/>
                  </a:lnTo>
                  <a:lnTo>
                    <a:pt x="1528826" y="628142"/>
                  </a:lnTo>
                  <a:lnTo>
                    <a:pt x="1524000" y="628142"/>
                  </a:lnTo>
                  <a:moveTo>
                    <a:pt x="1524000" y="618617"/>
                  </a:moveTo>
                  <a:lnTo>
                    <a:pt x="1524000" y="623443"/>
                  </a:lnTo>
                  <a:lnTo>
                    <a:pt x="1519174" y="623443"/>
                  </a:lnTo>
                  <a:lnTo>
                    <a:pt x="1519174" y="4953"/>
                  </a:lnTo>
                  <a:lnTo>
                    <a:pt x="1524000" y="4953"/>
                  </a:lnTo>
                  <a:lnTo>
                    <a:pt x="1524000" y="9779"/>
                  </a:lnTo>
                  <a:lnTo>
                    <a:pt x="4826" y="9779"/>
                  </a:lnTo>
                  <a:lnTo>
                    <a:pt x="4826" y="4953"/>
                  </a:lnTo>
                  <a:lnTo>
                    <a:pt x="9652" y="4953"/>
                  </a:lnTo>
                  <a:lnTo>
                    <a:pt x="9652" y="623443"/>
                  </a:lnTo>
                  <a:lnTo>
                    <a:pt x="4826" y="623443"/>
                  </a:lnTo>
                  <a:lnTo>
                    <a:pt x="4826" y="618617"/>
                  </a:lnTo>
                  <a:lnTo>
                    <a:pt x="1524000" y="618617"/>
                  </a:lnTo>
                  <a:close/>
                </a:path>
              </a:pathLst>
            </a:custGeom>
            <a:solidFill>
              <a:srgbClr val="525353"/>
            </a:solidFill>
          </p:spPr>
        </p:sp>
        <p:sp>
          <p:nvSpPr>
            <p:cNvPr name="Freeform 29" id="29"/>
            <p:cNvSpPr/>
            <p:nvPr/>
          </p:nvSpPr>
          <p:spPr>
            <a:xfrm flipH="false" flipV="false" rot="0">
              <a:off x="3100070" y="2237232"/>
              <a:ext cx="1528826" cy="628142"/>
            </a:xfrm>
            <a:custGeom>
              <a:avLst/>
              <a:gdLst/>
              <a:ahLst/>
              <a:cxnLst/>
              <a:rect r="r" b="b" t="t" l="l"/>
              <a:pathLst>
                <a:path h="628142" w="1528826">
                  <a:moveTo>
                    <a:pt x="1524000" y="628142"/>
                  </a:moveTo>
                  <a:lnTo>
                    <a:pt x="4826" y="628142"/>
                  </a:lnTo>
                  <a:lnTo>
                    <a:pt x="0" y="628142"/>
                  </a:lnTo>
                  <a:lnTo>
                    <a:pt x="0" y="623316"/>
                  </a:lnTo>
                  <a:lnTo>
                    <a:pt x="0" y="4826"/>
                  </a:lnTo>
                  <a:lnTo>
                    <a:pt x="0" y="0"/>
                  </a:lnTo>
                  <a:lnTo>
                    <a:pt x="4826" y="0"/>
                  </a:lnTo>
                  <a:lnTo>
                    <a:pt x="1524000" y="0"/>
                  </a:lnTo>
                  <a:lnTo>
                    <a:pt x="1528826" y="0"/>
                  </a:lnTo>
                  <a:lnTo>
                    <a:pt x="1528826" y="4826"/>
                  </a:lnTo>
                  <a:lnTo>
                    <a:pt x="1528826" y="623316"/>
                  </a:lnTo>
                  <a:lnTo>
                    <a:pt x="1528826" y="628142"/>
                  </a:lnTo>
                  <a:lnTo>
                    <a:pt x="1524000" y="628142"/>
                  </a:lnTo>
                  <a:moveTo>
                    <a:pt x="1524000" y="618617"/>
                  </a:moveTo>
                  <a:lnTo>
                    <a:pt x="1524000" y="623443"/>
                  </a:lnTo>
                  <a:lnTo>
                    <a:pt x="1519174" y="623443"/>
                  </a:lnTo>
                  <a:lnTo>
                    <a:pt x="1519174" y="4953"/>
                  </a:lnTo>
                  <a:lnTo>
                    <a:pt x="1524000" y="4953"/>
                  </a:lnTo>
                  <a:lnTo>
                    <a:pt x="1524000" y="9779"/>
                  </a:lnTo>
                  <a:lnTo>
                    <a:pt x="4826" y="9779"/>
                  </a:lnTo>
                  <a:lnTo>
                    <a:pt x="4826" y="4953"/>
                  </a:lnTo>
                  <a:lnTo>
                    <a:pt x="9652" y="4953"/>
                  </a:lnTo>
                  <a:lnTo>
                    <a:pt x="9652" y="623443"/>
                  </a:lnTo>
                  <a:lnTo>
                    <a:pt x="4826" y="623443"/>
                  </a:lnTo>
                  <a:lnTo>
                    <a:pt x="4826" y="618617"/>
                  </a:lnTo>
                  <a:lnTo>
                    <a:pt x="1524000" y="618617"/>
                  </a:lnTo>
                  <a:close/>
                </a:path>
              </a:pathLst>
            </a:custGeom>
            <a:solidFill>
              <a:srgbClr val="525353"/>
            </a:solidFill>
          </p:spPr>
        </p:sp>
        <p:sp>
          <p:nvSpPr>
            <p:cNvPr name="Freeform 30" id="30"/>
            <p:cNvSpPr/>
            <p:nvPr/>
          </p:nvSpPr>
          <p:spPr>
            <a:xfrm flipH="false" flipV="false" rot="0">
              <a:off x="3100070" y="2855722"/>
              <a:ext cx="1528826" cy="628142"/>
            </a:xfrm>
            <a:custGeom>
              <a:avLst/>
              <a:gdLst/>
              <a:ahLst/>
              <a:cxnLst/>
              <a:rect r="r" b="b" t="t" l="l"/>
              <a:pathLst>
                <a:path h="628142" w="1528826">
                  <a:moveTo>
                    <a:pt x="1524000" y="628142"/>
                  </a:moveTo>
                  <a:lnTo>
                    <a:pt x="4826" y="628142"/>
                  </a:lnTo>
                  <a:lnTo>
                    <a:pt x="0" y="628142"/>
                  </a:lnTo>
                  <a:lnTo>
                    <a:pt x="0" y="623316"/>
                  </a:lnTo>
                  <a:lnTo>
                    <a:pt x="0" y="4826"/>
                  </a:lnTo>
                  <a:lnTo>
                    <a:pt x="0" y="0"/>
                  </a:lnTo>
                  <a:lnTo>
                    <a:pt x="4826" y="0"/>
                  </a:lnTo>
                  <a:lnTo>
                    <a:pt x="1524000" y="0"/>
                  </a:lnTo>
                  <a:lnTo>
                    <a:pt x="1528826" y="0"/>
                  </a:lnTo>
                  <a:lnTo>
                    <a:pt x="1528826" y="4826"/>
                  </a:lnTo>
                  <a:lnTo>
                    <a:pt x="1528826" y="623316"/>
                  </a:lnTo>
                  <a:lnTo>
                    <a:pt x="1528826" y="628142"/>
                  </a:lnTo>
                  <a:lnTo>
                    <a:pt x="1524000" y="628142"/>
                  </a:lnTo>
                  <a:moveTo>
                    <a:pt x="1524000" y="618617"/>
                  </a:moveTo>
                  <a:lnTo>
                    <a:pt x="1524000" y="623443"/>
                  </a:lnTo>
                  <a:lnTo>
                    <a:pt x="1519174" y="623443"/>
                  </a:lnTo>
                  <a:lnTo>
                    <a:pt x="1519174" y="4953"/>
                  </a:lnTo>
                  <a:lnTo>
                    <a:pt x="1524000" y="4953"/>
                  </a:lnTo>
                  <a:lnTo>
                    <a:pt x="1524000" y="9779"/>
                  </a:lnTo>
                  <a:lnTo>
                    <a:pt x="4826" y="9779"/>
                  </a:lnTo>
                  <a:lnTo>
                    <a:pt x="4826" y="4953"/>
                  </a:lnTo>
                  <a:lnTo>
                    <a:pt x="9652" y="4953"/>
                  </a:lnTo>
                  <a:lnTo>
                    <a:pt x="9652" y="623443"/>
                  </a:lnTo>
                  <a:lnTo>
                    <a:pt x="4826" y="623443"/>
                  </a:lnTo>
                  <a:lnTo>
                    <a:pt x="4826" y="618617"/>
                  </a:lnTo>
                  <a:lnTo>
                    <a:pt x="1524000" y="618617"/>
                  </a:lnTo>
                  <a:close/>
                </a:path>
              </a:pathLst>
            </a:custGeom>
            <a:solidFill>
              <a:srgbClr val="525353"/>
            </a:solidFill>
          </p:spPr>
        </p:sp>
        <p:sp>
          <p:nvSpPr>
            <p:cNvPr name="Freeform 31" id="31"/>
            <p:cNvSpPr/>
            <p:nvPr/>
          </p:nvSpPr>
          <p:spPr>
            <a:xfrm flipH="false" flipV="false" rot="0">
              <a:off x="3100070" y="3474212"/>
              <a:ext cx="1528826" cy="628142"/>
            </a:xfrm>
            <a:custGeom>
              <a:avLst/>
              <a:gdLst/>
              <a:ahLst/>
              <a:cxnLst/>
              <a:rect r="r" b="b" t="t" l="l"/>
              <a:pathLst>
                <a:path h="628142" w="1528826">
                  <a:moveTo>
                    <a:pt x="1524000" y="628142"/>
                  </a:moveTo>
                  <a:lnTo>
                    <a:pt x="4826" y="628142"/>
                  </a:lnTo>
                  <a:lnTo>
                    <a:pt x="0" y="628142"/>
                  </a:lnTo>
                  <a:lnTo>
                    <a:pt x="0" y="623316"/>
                  </a:lnTo>
                  <a:lnTo>
                    <a:pt x="0" y="4826"/>
                  </a:lnTo>
                  <a:lnTo>
                    <a:pt x="0" y="0"/>
                  </a:lnTo>
                  <a:lnTo>
                    <a:pt x="4826" y="0"/>
                  </a:lnTo>
                  <a:lnTo>
                    <a:pt x="1524000" y="0"/>
                  </a:lnTo>
                  <a:lnTo>
                    <a:pt x="1528826" y="0"/>
                  </a:lnTo>
                  <a:lnTo>
                    <a:pt x="1528826" y="4826"/>
                  </a:lnTo>
                  <a:lnTo>
                    <a:pt x="1528826" y="623316"/>
                  </a:lnTo>
                  <a:lnTo>
                    <a:pt x="1528826" y="628142"/>
                  </a:lnTo>
                  <a:lnTo>
                    <a:pt x="1524000" y="628142"/>
                  </a:lnTo>
                  <a:moveTo>
                    <a:pt x="1524000" y="618617"/>
                  </a:moveTo>
                  <a:lnTo>
                    <a:pt x="1524000" y="623443"/>
                  </a:lnTo>
                  <a:lnTo>
                    <a:pt x="1519174" y="623443"/>
                  </a:lnTo>
                  <a:lnTo>
                    <a:pt x="1519174" y="4953"/>
                  </a:lnTo>
                  <a:lnTo>
                    <a:pt x="1524000" y="4953"/>
                  </a:lnTo>
                  <a:lnTo>
                    <a:pt x="1524000" y="9779"/>
                  </a:lnTo>
                  <a:lnTo>
                    <a:pt x="4826" y="9779"/>
                  </a:lnTo>
                  <a:lnTo>
                    <a:pt x="4826" y="4953"/>
                  </a:lnTo>
                  <a:lnTo>
                    <a:pt x="9652" y="4953"/>
                  </a:lnTo>
                  <a:lnTo>
                    <a:pt x="9652" y="623443"/>
                  </a:lnTo>
                  <a:lnTo>
                    <a:pt x="4826" y="623443"/>
                  </a:lnTo>
                  <a:lnTo>
                    <a:pt x="4826" y="618617"/>
                  </a:lnTo>
                  <a:lnTo>
                    <a:pt x="1524000" y="618617"/>
                  </a:lnTo>
                  <a:close/>
                </a:path>
              </a:pathLst>
            </a:custGeom>
            <a:solidFill>
              <a:srgbClr val="525353"/>
            </a:solidFill>
          </p:spPr>
        </p:sp>
        <p:sp>
          <p:nvSpPr>
            <p:cNvPr name="Freeform 32" id="32"/>
            <p:cNvSpPr/>
            <p:nvPr/>
          </p:nvSpPr>
          <p:spPr>
            <a:xfrm flipH="false" flipV="false" rot="0">
              <a:off x="1582547" y="2237232"/>
              <a:ext cx="1530223" cy="628142"/>
            </a:xfrm>
            <a:custGeom>
              <a:avLst/>
              <a:gdLst/>
              <a:ahLst/>
              <a:cxnLst/>
              <a:rect r="r" b="b" t="t" l="l"/>
              <a:pathLst>
                <a:path h="628142" w="1530223">
                  <a:moveTo>
                    <a:pt x="1525397" y="628142"/>
                  </a:moveTo>
                  <a:lnTo>
                    <a:pt x="4826" y="628142"/>
                  </a:lnTo>
                  <a:lnTo>
                    <a:pt x="0" y="628142"/>
                  </a:lnTo>
                  <a:lnTo>
                    <a:pt x="0" y="623316"/>
                  </a:lnTo>
                  <a:lnTo>
                    <a:pt x="0" y="4826"/>
                  </a:lnTo>
                  <a:lnTo>
                    <a:pt x="0" y="0"/>
                  </a:lnTo>
                  <a:lnTo>
                    <a:pt x="4826" y="0"/>
                  </a:lnTo>
                  <a:lnTo>
                    <a:pt x="1525397" y="0"/>
                  </a:lnTo>
                  <a:lnTo>
                    <a:pt x="1530223" y="0"/>
                  </a:lnTo>
                  <a:lnTo>
                    <a:pt x="1530223" y="4826"/>
                  </a:lnTo>
                  <a:lnTo>
                    <a:pt x="1530223" y="623316"/>
                  </a:lnTo>
                  <a:lnTo>
                    <a:pt x="1530223" y="628142"/>
                  </a:lnTo>
                  <a:lnTo>
                    <a:pt x="1525397" y="628142"/>
                  </a:lnTo>
                  <a:moveTo>
                    <a:pt x="1525397" y="618617"/>
                  </a:moveTo>
                  <a:lnTo>
                    <a:pt x="1525397" y="623443"/>
                  </a:lnTo>
                  <a:lnTo>
                    <a:pt x="1520571" y="623443"/>
                  </a:lnTo>
                  <a:lnTo>
                    <a:pt x="1520571" y="4953"/>
                  </a:lnTo>
                  <a:lnTo>
                    <a:pt x="1525397" y="4953"/>
                  </a:lnTo>
                  <a:lnTo>
                    <a:pt x="1525397" y="9779"/>
                  </a:lnTo>
                  <a:lnTo>
                    <a:pt x="4826" y="9779"/>
                  </a:lnTo>
                  <a:lnTo>
                    <a:pt x="4826" y="4953"/>
                  </a:lnTo>
                  <a:lnTo>
                    <a:pt x="9652" y="4953"/>
                  </a:lnTo>
                  <a:lnTo>
                    <a:pt x="9652" y="623443"/>
                  </a:lnTo>
                  <a:lnTo>
                    <a:pt x="4826" y="623443"/>
                  </a:lnTo>
                  <a:lnTo>
                    <a:pt x="4826" y="618617"/>
                  </a:lnTo>
                  <a:lnTo>
                    <a:pt x="1525397" y="618617"/>
                  </a:lnTo>
                  <a:close/>
                </a:path>
              </a:pathLst>
            </a:custGeom>
            <a:solidFill>
              <a:srgbClr val="525353"/>
            </a:solidFill>
          </p:spPr>
        </p:sp>
        <p:sp>
          <p:nvSpPr>
            <p:cNvPr name="Freeform 33" id="33"/>
            <p:cNvSpPr/>
            <p:nvPr/>
          </p:nvSpPr>
          <p:spPr>
            <a:xfrm flipH="false" flipV="false" rot="0">
              <a:off x="1583309" y="2855722"/>
              <a:ext cx="1528699" cy="628142"/>
            </a:xfrm>
            <a:custGeom>
              <a:avLst/>
              <a:gdLst/>
              <a:ahLst/>
              <a:cxnLst/>
              <a:rect r="r" b="b" t="t" l="l"/>
              <a:pathLst>
                <a:path h="628142" w="1528699">
                  <a:moveTo>
                    <a:pt x="1523873" y="628142"/>
                  </a:moveTo>
                  <a:lnTo>
                    <a:pt x="4826" y="628142"/>
                  </a:lnTo>
                  <a:lnTo>
                    <a:pt x="0" y="628142"/>
                  </a:lnTo>
                  <a:lnTo>
                    <a:pt x="0" y="623316"/>
                  </a:lnTo>
                  <a:lnTo>
                    <a:pt x="0" y="4826"/>
                  </a:lnTo>
                  <a:lnTo>
                    <a:pt x="0" y="0"/>
                  </a:lnTo>
                  <a:lnTo>
                    <a:pt x="4826" y="0"/>
                  </a:lnTo>
                  <a:lnTo>
                    <a:pt x="1523873" y="0"/>
                  </a:lnTo>
                  <a:lnTo>
                    <a:pt x="1528699" y="0"/>
                  </a:lnTo>
                  <a:lnTo>
                    <a:pt x="1528699" y="4826"/>
                  </a:lnTo>
                  <a:lnTo>
                    <a:pt x="1528699" y="623316"/>
                  </a:lnTo>
                  <a:lnTo>
                    <a:pt x="1528699" y="628142"/>
                  </a:lnTo>
                  <a:lnTo>
                    <a:pt x="1523873" y="628142"/>
                  </a:lnTo>
                  <a:moveTo>
                    <a:pt x="1523873" y="618617"/>
                  </a:moveTo>
                  <a:lnTo>
                    <a:pt x="1523873" y="623443"/>
                  </a:lnTo>
                  <a:lnTo>
                    <a:pt x="1519047" y="623443"/>
                  </a:lnTo>
                  <a:lnTo>
                    <a:pt x="1519047" y="4953"/>
                  </a:lnTo>
                  <a:lnTo>
                    <a:pt x="1523873" y="4953"/>
                  </a:lnTo>
                  <a:lnTo>
                    <a:pt x="1523873" y="9779"/>
                  </a:lnTo>
                  <a:lnTo>
                    <a:pt x="4826" y="9779"/>
                  </a:lnTo>
                  <a:lnTo>
                    <a:pt x="4826" y="4953"/>
                  </a:lnTo>
                  <a:lnTo>
                    <a:pt x="9652" y="4953"/>
                  </a:lnTo>
                  <a:lnTo>
                    <a:pt x="9652" y="623443"/>
                  </a:lnTo>
                  <a:lnTo>
                    <a:pt x="4826" y="623443"/>
                  </a:lnTo>
                  <a:lnTo>
                    <a:pt x="4826" y="618617"/>
                  </a:lnTo>
                  <a:lnTo>
                    <a:pt x="1523873" y="618617"/>
                  </a:lnTo>
                  <a:close/>
                </a:path>
              </a:pathLst>
            </a:custGeom>
            <a:solidFill>
              <a:srgbClr val="525353"/>
            </a:solidFill>
          </p:spPr>
        </p:sp>
        <p:sp>
          <p:nvSpPr>
            <p:cNvPr name="Freeform 34" id="34"/>
            <p:cNvSpPr/>
            <p:nvPr/>
          </p:nvSpPr>
          <p:spPr>
            <a:xfrm flipH="false" flipV="false" rot="0">
              <a:off x="1583309" y="3474212"/>
              <a:ext cx="1528699" cy="628142"/>
            </a:xfrm>
            <a:custGeom>
              <a:avLst/>
              <a:gdLst/>
              <a:ahLst/>
              <a:cxnLst/>
              <a:rect r="r" b="b" t="t" l="l"/>
              <a:pathLst>
                <a:path h="628142" w="1528699">
                  <a:moveTo>
                    <a:pt x="1523873" y="628142"/>
                  </a:moveTo>
                  <a:lnTo>
                    <a:pt x="4826" y="628142"/>
                  </a:lnTo>
                  <a:lnTo>
                    <a:pt x="0" y="628142"/>
                  </a:lnTo>
                  <a:lnTo>
                    <a:pt x="0" y="623316"/>
                  </a:lnTo>
                  <a:lnTo>
                    <a:pt x="0" y="4826"/>
                  </a:lnTo>
                  <a:lnTo>
                    <a:pt x="0" y="0"/>
                  </a:lnTo>
                  <a:lnTo>
                    <a:pt x="4826" y="0"/>
                  </a:lnTo>
                  <a:lnTo>
                    <a:pt x="1523873" y="0"/>
                  </a:lnTo>
                  <a:lnTo>
                    <a:pt x="1528699" y="0"/>
                  </a:lnTo>
                  <a:lnTo>
                    <a:pt x="1528699" y="4826"/>
                  </a:lnTo>
                  <a:lnTo>
                    <a:pt x="1528699" y="623316"/>
                  </a:lnTo>
                  <a:lnTo>
                    <a:pt x="1528699" y="628142"/>
                  </a:lnTo>
                  <a:lnTo>
                    <a:pt x="1523873" y="628142"/>
                  </a:lnTo>
                  <a:moveTo>
                    <a:pt x="1523873" y="618617"/>
                  </a:moveTo>
                  <a:lnTo>
                    <a:pt x="1523873" y="623443"/>
                  </a:lnTo>
                  <a:lnTo>
                    <a:pt x="1519047" y="623443"/>
                  </a:lnTo>
                  <a:lnTo>
                    <a:pt x="1519047" y="4953"/>
                  </a:lnTo>
                  <a:lnTo>
                    <a:pt x="1523873" y="4953"/>
                  </a:lnTo>
                  <a:lnTo>
                    <a:pt x="1523873" y="9779"/>
                  </a:lnTo>
                  <a:lnTo>
                    <a:pt x="4826" y="9779"/>
                  </a:lnTo>
                  <a:lnTo>
                    <a:pt x="4826" y="4953"/>
                  </a:lnTo>
                  <a:lnTo>
                    <a:pt x="9652" y="4953"/>
                  </a:lnTo>
                  <a:lnTo>
                    <a:pt x="9652" y="623443"/>
                  </a:lnTo>
                  <a:lnTo>
                    <a:pt x="4826" y="623443"/>
                  </a:lnTo>
                  <a:lnTo>
                    <a:pt x="4826" y="618617"/>
                  </a:lnTo>
                  <a:lnTo>
                    <a:pt x="1523873" y="618617"/>
                  </a:lnTo>
                  <a:close/>
                </a:path>
              </a:pathLst>
            </a:custGeom>
            <a:solidFill>
              <a:srgbClr val="525353"/>
            </a:solidFill>
          </p:spPr>
        </p:sp>
        <p:sp>
          <p:nvSpPr>
            <p:cNvPr name="Freeform 35" id="35"/>
            <p:cNvSpPr/>
            <p:nvPr/>
          </p:nvSpPr>
          <p:spPr>
            <a:xfrm flipH="false" flipV="false" rot="0">
              <a:off x="3100070" y="4092702"/>
              <a:ext cx="1528826" cy="628142"/>
            </a:xfrm>
            <a:custGeom>
              <a:avLst/>
              <a:gdLst/>
              <a:ahLst/>
              <a:cxnLst/>
              <a:rect r="r" b="b" t="t" l="l"/>
              <a:pathLst>
                <a:path h="628142" w="1528826">
                  <a:moveTo>
                    <a:pt x="1524000" y="628142"/>
                  </a:moveTo>
                  <a:lnTo>
                    <a:pt x="4826" y="628142"/>
                  </a:lnTo>
                  <a:lnTo>
                    <a:pt x="0" y="628142"/>
                  </a:lnTo>
                  <a:lnTo>
                    <a:pt x="0" y="623316"/>
                  </a:lnTo>
                  <a:lnTo>
                    <a:pt x="0" y="4826"/>
                  </a:lnTo>
                  <a:lnTo>
                    <a:pt x="0" y="0"/>
                  </a:lnTo>
                  <a:lnTo>
                    <a:pt x="4826" y="0"/>
                  </a:lnTo>
                  <a:lnTo>
                    <a:pt x="1524000" y="0"/>
                  </a:lnTo>
                  <a:lnTo>
                    <a:pt x="1528826" y="0"/>
                  </a:lnTo>
                  <a:lnTo>
                    <a:pt x="1528826" y="4826"/>
                  </a:lnTo>
                  <a:lnTo>
                    <a:pt x="1528826" y="623316"/>
                  </a:lnTo>
                  <a:lnTo>
                    <a:pt x="1528826" y="628142"/>
                  </a:lnTo>
                  <a:lnTo>
                    <a:pt x="1524000" y="628142"/>
                  </a:lnTo>
                  <a:moveTo>
                    <a:pt x="1524000" y="618617"/>
                  </a:moveTo>
                  <a:lnTo>
                    <a:pt x="1524000" y="623443"/>
                  </a:lnTo>
                  <a:lnTo>
                    <a:pt x="1519174" y="623443"/>
                  </a:lnTo>
                  <a:lnTo>
                    <a:pt x="1519174" y="4953"/>
                  </a:lnTo>
                  <a:lnTo>
                    <a:pt x="1524000" y="4953"/>
                  </a:lnTo>
                  <a:lnTo>
                    <a:pt x="1524000" y="9779"/>
                  </a:lnTo>
                  <a:lnTo>
                    <a:pt x="4826" y="9779"/>
                  </a:lnTo>
                  <a:lnTo>
                    <a:pt x="4826" y="4953"/>
                  </a:lnTo>
                  <a:lnTo>
                    <a:pt x="9652" y="4953"/>
                  </a:lnTo>
                  <a:lnTo>
                    <a:pt x="9652" y="623443"/>
                  </a:lnTo>
                  <a:lnTo>
                    <a:pt x="4826" y="623443"/>
                  </a:lnTo>
                  <a:lnTo>
                    <a:pt x="4826" y="618617"/>
                  </a:lnTo>
                  <a:lnTo>
                    <a:pt x="1524000" y="618617"/>
                  </a:lnTo>
                  <a:close/>
                </a:path>
              </a:pathLst>
            </a:custGeom>
            <a:solidFill>
              <a:srgbClr val="525353"/>
            </a:solidFill>
          </p:spPr>
        </p:sp>
        <p:sp>
          <p:nvSpPr>
            <p:cNvPr name="Freeform 36" id="36"/>
            <p:cNvSpPr/>
            <p:nvPr/>
          </p:nvSpPr>
          <p:spPr>
            <a:xfrm flipH="false" flipV="false" rot="0">
              <a:off x="1584071" y="4097655"/>
              <a:ext cx="9525" cy="618490"/>
            </a:xfrm>
            <a:custGeom>
              <a:avLst/>
              <a:gdLst/>
              <a:ahLst/>
              <a:cxnLst/>
              <a:rect r="r" b="b" t="t" l="l"/>
              <a:pathLst>
                <a:path h="618490" w="9525">
                  <a:moveTo>
                    <a:pt x="9525" y="0"/>
                  </a:moveTo>
                  <a:lnTo>
                    <a:pt x="9525" y="618490"/>
                  </a:lnTo>
                  <a:lnTo>
                    <a:pt x="0" y="618490"/>
                  </a:lnTo>
                  <a:lnTo>
                    <a:pt x="0" y="0"/>
                  </a:lnTo>
                  <a:close/>
                </a:path>
              </a:pathLst>
            </a:custGeom>
            <a:solidFill>
              <a:srgbClr val="525353"/>
            </a:solidFill>
          </p:spPr>
        </p:sp>
        <p:sp>
          <p:nvSpPr>
            <p:cNvPr name="Freeform 37" id="37"/>
            <p:cNvSpPr/>
            <p:nvPr/>
          </p:nvSpPr>
          <p:spPr>
            <a:xfrm flipH="false" flipV="false" rot="0">
              <a:off x="1583944" y="4711192"/>
              <a:ext cx="1527302" cy="628142"/>
            </a:xfrm>
            <a:custGeom>
              <a:avLst/>
              <a:gdLst/>
              <a:ahLst/>
              <a:cxnLst/>
              <a:rect r="r" b="b" t="t" l="l"/>
              <a:pathLst>
                <a:path h="628142" w="1527302">
                  <a:moveTo>
                    <a:pt x="1522476" y="628142"/>
                  </a:moveTo>
                  <a:lnTo>
                    <a:pt x="4826" y="628142"/>
                  </a:lnTo>
                  <a:lnTo>
                    <a:pt x="0" y="628142"/>
                  </a:lnTo>
                  <a:lnTo>
                    <a:pt x="0" y="623316"/>
                  </a:lnTo>
                  <a:lnTo>
                    <a:pt x="0" y="4826"/>
                  </a:lnTo>
                  <a:lnTo>
                    <a:pt x="0" y="0"/>
                  </a:lnTo>
                  <a:lnTo>
                    <a:pt x="4826" y="0"/>
                  </a:lnTo>
                  <a:lnTo>
                    <a:pt x="1522476" y="0"/>
                  </a:lnTo>
                  <a:lnTo>
                    <a:pt x="1527302" y="0"/>
                  </a:lnTo>
                  <a:lnTo>
                    <a:pt x="1527302" y="4826"/>
                  </a:lnTo>
                  <a:lnTo>
                    <a:pt x="1527302" y="623316"/>
                  </a:lnTo>
                  <a:lnTo>
                    <a:pt x="1527302" y="628142"/>
                  </a:lnTo>
                  <a:lnTo>
                    <a:pt x="1522476" y="628142"/>
                  </a:lnTo>
                  <a:moveTo>
                    <a:pt x="1522476" y="618617"/>
                  </a:moveTo>
                  <a:lnTo>
                    <a:pt x="1522476" y="623443"/>
                  </a:lnTo>
                  <a:lnTo>
                    <a:pt x="1517650" y="623443"/>
                  </a:lnTo>
                  <a:lnTo>
                    <a:pt x="1517650" y="4953"/>
                  </a:lnTo>
                  <a:lnTo>
                    <a:pt x="1522476" y="4953"/>
                  </a:lnTo>
                  <a:lnTo>
                    <a:pt x="1522476" y="9779"/>
                  </a:lnTo>
                  <a:lnTo>
                    <a:pt x="4826" y="9779"/>
                  </a:lnTo>
                  <a:lnTo>
                    <a:pt x="4826" y="4953"/>
                  </a:lnTo>
                  <a:lnTo>
                    <a:pt x="9652" y="4953"/>
                  </a:lnTo>
                  <a:lnTo>
                    <a:pt x="9652" y="623443"/>
                  </a:lnTo>
                  <a:lnTo>
                    <a:pt x="4826" y="623443"/>
                  </a:lnTo>
                  <a:lnTo>
                    <a:pt x="4826" y="618617"/>
                  </a:lnTo>
                  <a:lnTo>
                    <a:pt x="1522476" y="618617"/>
                  </a:lnTo>
                  <a:close/>
                </a:path>
              </a:pathLst>
            </a:custGeom>
            <a:solidFill>
              <a:srgbClr val="525353"/>
            </a:solidFill>
          </p:spPr>
        </p:sp>
        <p:sp>
          <p:nvSpPr>
            <p:cNvPr name="Freeform 38" id="38"/>
            <p:cNvSpPr/>
            <p:nvPr/>
          </p:nvSpPr>
          <p:spPr>
            <a:xfrm flipH="false" flipV="false" rot="0">
              <a:off x="63500" y="4711192"/>
              <a:ext cx="1527302" cy="628142"/>
            </a:xfrm>
            <a:custGeom>
              <a:avLst/>
              <a:gdLst/>
              <a:ahLst/>
              <a:cxnLst/>
              <a:rect r="r" b="b" t="t" l="l"/>
              <a:pathLst>
                <a:path h="628142" w="1527302">
                  <a:moveTo>
                    <a:pt x="1522349" y="628142"/>
                  </a:moveTo>
                  <a:lnTo>
                    <a:pt x="4826" y="628142"/>
                  </a:lnTo>
                  <a:lnTo>
                    <a:pt x="0" y="628142"/>
                  </a:lnTo>
                  <a:lnTo>
                    <a:pt x="0" y="623316"/>
                  </a:lnTo>
                  <a:lnTo>
                    <a:pt x="0" y="4826"/>
                  </a:lnTo>
                  <a:lnTo>
                    <a:pt x="0" y="0"/>
                  </a:lnTo>
                  <a:lnTo>
                    <a:pt x="4826" y="0"/>
                  </a:lnTo>
                  <a:lnTo>
                    <a:pt x="1522476" y="0"/>
                  </a:lnTo>
                  <a:lnTo>
                    <a:pt x="1527302" y="0"/>
                  </a:lnTo>
                  <a:lnTo>
                    <a:pt x="1527302" y="4826"/>
                  </a:lnTo>
                  <a:lnTo>
                    <a:pt x="1527302" y="623316"/>
                  </a:lnTo>
                  <a:lnTo>
                    <a:pt x="1527302" y="628142"/>
                  </a:lnTo>
                  <a:lnTo>
                    <a:pt x="1522476" y="628142"/>
                  </a:lnTo>
                  <a:moveTo>
                    <a:pt x="1522476" y="618617"/>
                  </a:moveTo>
                  <a:lnTo>
                    <a:pt x="1522476" y="623443"/>
                  </a:lnTo>
                  <a:lnTo>
                    <a:pt x="1517650" y="623443"/>
                  </a:lnTo>
                  <a:lnTo>
                    <a:pt x="1517650" y="4953"/>
                  </a:lnTo>
                  <a:lnTo>
                    <a:pt x="1522476" y="4953"/>
                  </a:lnTo>
                  <a:lnTo>
                    <a:pt x="1522476" y="9779"/>
                  </a:lnTo>
                  <a:lnTo>
                    <a:pt x="4826" y="9779"/>
                  </a:lnTo>
                  <a:lnTo>
                    <a:pt x="4826" y="4953"/>
                  </a:lnTo>
                  <a:lnTo>
                    <a:pt x="9652" y="4953"/>
                  </a:lnTo>
                  <a:lnTo>
                    <a:pt x="9652" y="623443"/>
                  </a:lnTo>
                  <a:lnTo>
                    <a:pt x="4826" y="623443"/>
                  </a:lnTo>
                  <a:lnTo>
                    <a:pt x="4826" y="618617"/>
                  </a:lnTo>
                  <a:lnTo>
                    <a:pt x="1522476" y="618617"/>
                  </a:lnTo>
                  <a:close/>
                </a:path>
              </a:pathLst>
            </a:custGeom>
            <a:solidFill>
              <a:srgbClr val="525353"/>
            </a:solidFill>
          </p:spPr>
        </p:sp>
        <p:sp>
          <p:nvSpPr>
            <p:cNvPr name="Freeform 39" id="39"/>
            <p:cNvSpPr/>
            <p:nvPr/>
          </p:nvSpPr>
          <p:spPr>
            <a:xfrm flipH="false" flipV="false" rot="0">
              <a:off x="3100070" y="4711192"/>
              <a:ext cx="1528826" cy="628142"/>
            </a:xfrm>
            <a:custGeom>
              <a:avLst/>
              <a:gdLst/>
              <a:ahLst/>
              <a:cxnLst/>
              <a:rect r="r" b="b" t="t" l="l"/>
              <a:pathLst>
                <a:path h="628142" w="1528826">
                  <a:moveTo>
                    <a:pt x="1524000" y="628142"/>
                  </a:moveTo>
                  <a:lnTo>
                    <a:pt x="4826" y="628142"/>
                  </a:lnTo>
                  <a:lnTo>
                    <a:pt x="0" y="628142"/>
                  </a:lnTo>
                  <a:lnTo>
                    <a:pt x="0" y="623316"/>
                  </a:lnTo>
                  <a:lnTo>
                    <a:pt x="0" y="4826"/>
                  </a:lnTo>
                  <a:lnTo>
                    <a:pt x="0" y="0"/>
                  </a:lnTo>
                  <a:lnTo>
                    <a:pt x="4826" y="0"/>
                  </a:lnTo>
                  <a:lnTo>
                    <a:pt x="1524000" y="0"/>
                  </a:lnTo>
                  <a:lnTo>
                    <a:pt x="1528826" y="0"/>
                  </a:lnTo>
                  <a:lnTo>
                    <a:pt x="1528826" y="4826"/>
                  </a:lnTo>
                  <a:lnTo>
                    <a:pt x="1528826" y="623316"/>
                  </a:lnTo>
                  <a:lnTo>
                    <a:pt x="1528826" y="628142"/>
                  </a:lnTo>
                  <a:lnTo>
                    <a:pt x="1524000" y="628142"/>
                  </a:lnTo>
                  <a:moveTo>
                    <a:pt x="1524000" y="618617"/>
                  </a:moveTo>
                  <a:lnTo>
                    <a:pt x="1524000" y="623443"/>
                  </a:lnTo>
                  <a:lnTo>
                    <a:pt x="1519174" y="623443"/>
                  </a:lnTo>
                  <a:lnTo>
                    <a:pt x="1519174" y="4953"/>
                  </a:lnTo>
                  <a:lnTo>
                    <a:pt x="1524000" y="4953"/>
                  </a:lnTo>
                  <a:lnTo>
                    <a:pt x="1524000" y="9779"/>
                  </a:lnTo>
                  <a:lnTo>
                    <a:pt x="4826" y="9779"/>
                  </a:lnTo>
                  <a:lnTo>
                    <a:pt x="4826" y="4953"/>
                  </a:lnTo>
                  <a:lnTo>
                    <a:pt x="9652" y="4953"/>
                  </a:lnTo>
                  <a:lnTo>
                    <a:pt x="9652" y="623443"/>
                  </a:lnTo>
                  <a:lnTo>
                    <a:pt x="4826" y="623443"/>
                  </a:lnTo>
                  <a:lnTo>
                    <a:pt x="4826" y="618617"/>
                  </a:lnTo>
                  <a:lnTo>
                    <a:pt x="1524000" y="618617"/>
                  </a:lnTo>
                  <a:close/>
                </a:path>
              </a:pathLst>
            </a:custGeom>
            <a:solidFill>
              <a:srgbClr val="525353"/>
            </a:solidFill>
          </p:spPr>
        </p:sp>
        <p:sp>
          <p:nvSpPr>
            <p:cNvPr name="Freeform 40" id="40"/>
            <p:cNvSpPr/>
            <p:nvPr/>
          </p:nvSpPr>
          <p:spPr>
            <a:xfrm flipH="false" flipV="false" rot="0">
              <a:off x="1584071" y="4716018"/>
              <a:ext cx="9525" cy="618490"/>
            </a:xfrm>
            <a:custGeom>
              <a:avLst/>
              <a:gdLst/>
              <a:ahLst/>
              <a:cxnLst/>
              <a:rect r="r" b="b" t="t" l="l"/>
              <a:pathLst>
                <a:path h="618490" w="9525">
                  <a:moveTo>
                    <a:pt x="9525" y="0"/>
                  </a:moveTo>
                  <a:lnTo>
                    <a:pt x="9525" y="618490"/>
                  </a:lnTo>
                  <a:lnTo>
                    <a:pt x="0" y="618490"/>
                  </a:lnTo>
                  <a:lnTo>
                    <a:pt x="0" y="0"/>
                  </a:lnTo>
                  <a:close/>
                </a:path>
              </a:pathLst>
            </a:custGeom>
            <a:solidFill>
              <a:srgbClr val="525353"/>
            </a:solidFill>
          </p:spPr>
        </p:sp>
        <p:sp>
          <p:nvSpPr>
            <p:cNvPr name="Freeform 41" id="41"/>
            <p:cNvSpPr/>
            <p:nvPr/>
          </p:nvSpPr>
          <p:spPr>
            <a:xfrm flipH="false" flipV="false" rot="0">
              <a:off x="3101594" y="63500"/>
              <a:ext cx="1527302" cy="328168"/>
            </a:xfrm>
            <a:custGeom>
              <a:avLst/>
              <a:gdLst/>
              <a:ahLst/>
              <a:cxnLst/>
              <a:rect r="r" b="b" t="t" l="l"/>
              <a:pathLst>
                <a:path h="328168" w="1527302">
                  <a:moveTo>
                    <a:pt x="1522476" y="328041"/>
                  </a:moveTo>
                  <a:lnTo>
                    <a:pt x="4826" y="328041"/>
                  </a:lnTo>
                  <a:lnTo>
                    <a:pt x="0" y="328041"/>
                  </a:lnTo>
                  <a:lnTo>
                    <a:pt x="0" y="323215"/>
                  </a:lnTo>
                  <a:lnTo>
                    <a:pt x="0" y="4826"/>
                  </a:lnTo>
                  <a:lnTo>
                    <a:pt x="0" y="0"/>
                  </a:lnTo>
                  <a:lnTo>
                    <a:pt x="4826" y="0"/>
                  </a:lnTo>
                  <a:lnTo>
                    <a:pt x="1522476" y="0"/>
                  </a:lnTo>
                  <a:lnTo>
                    <a:pt x="1527302" y="0"/>
                  </a:lnTo>
                  <a:lnTo>
                    <a:pt x="1527302" y="4826"/>
                  </a:lnTo>
                  <a:lnTo>
                    <a:pt x="1527302" y="323342"/>
                  </a:lnTo>
                  <a:lnTo>
                    <a:pt x="1527302" y="328168"/>
                  </a:lnTo>
                  <a:lnTo>
                    <a:pt x="1522476" y="328168"/>
                  </a:lnTo>
                  <a:moveTo>
                    <a:pt x="1522476" y="318643"/>
                  </a:moveTo>
                  <a:lnTo>
                    <a:pt x="1522476" y="323469"/>
                  </a:lnTo>
                  <a:lnTo>
                    <a:pt x="1517650" y="323469"/>
                  </a:lnTo>
                  <a:lnTo>
                    <a:pt x="1517650" y="4826"/>
                  </a:lnTo>
                  <a:lnTo>
                    <a:pt x="1522476" y="4826"/>
                  </a:lnTo>
                  <a:lnTo>
                    <a:pt x="1522476" y="9652"/>
                  </a:lnTo>
                  <a:lnTo>
                    <a:pt x="4826" y="9652"/>
                  </a:lnTo>
                  <a:lnTo>
                    <a:pt x="4826" y="4826"/>
                  </a:lnTo>
                  <a:lnTo>
                    <a:pt x="9652" y="4826"/>
                  </a:lnTo>
                  <a:lnTo>
                    <a:pt x="9652" y="323342"/>
                  </a:lnTo>
                  <a:lnTo>
                    <a:pt x="4826" y="323342"/>
                  </a:lnTo>
                  <a:lnTo>
                    <a:pt x="4826" y="318516"/>
                  </a:lnTo>
                  <a:lnTo>
                    <a:pt x="1522476" y="318516"/>
                  </a:lnTo>
                  <a:close/>
                </a:path>
              </a:pathLst>
            </a:custGeom>
            <a:solidFill>
              <a:srgbClr val="525353"/>
            </a:solidFill>
          </p:spPr>
        </p:sp>
      </p:grpSp>
      <p:grpSp>
        <p:nvGrpSpPr>
          <p:cNvPr name="Group 42" id="42"/>
          <p:cNvGrpSpPr>
            <a:grpSpLocks noChangeAspect="true"/>
          </p:cNvGrpSpPr>
          <p:nvPr/>
        </p:nvGrpSpPr>
        <p:grpSpPr>
          <a:xfrm rot="0">
            <a:off x="5507869" y="180003"/>
            <a:ext cx="5032600" cy="275530"/>
            <a:chOff x="0" y="0"/>
            <a:chExt cx="5032604" cy="275526"/>
          </a:xfrm>
        </p:grpSpPr>
        <p:sp>
          <p:nvSpPr>
            <p:cNvPr name="Freeform 43" id="43"/>
            <p:cNvSpPr/>
            <p:nvPr/>
          </p:nvSpPr>
          <p:spPr>
            <a:xfrm flipH="false" flipV="false" rot="0">
              <a:off x="0" y="0"/>
              <a:ext cx="5032629" cy="275590"/>
            </a:xfrm>
            <a:custGeom>
              <a:avLst/>
              <a:gdLst/>
              <a:ahLst/>
              <a:cxnLst/>
              <a:rect r="r" b="b" t="t" l="l"/>
              <a:pathLst>
                <a:path h="275590" w="5032629">
                  <a:moveTo>
                    <a:pt x="5032629" y="275590"/>
                  </a:moveTo>
                  <a:lnTo>
                    <a:pt x="0" y="275590"/>
                  </a:lnTo>
                  <a:lnTo>
                    <a:pt x="198120" y="0"/>
                  </a:lnTo>
                  <a:lnTo>
                    <a:pt x="4838446" y="0"/>
                  </a:lnTo>
                  <a:close/>
                </a:path>
              </a:pathLst>
            </a:custGeom>
            <a:solidFill>
              <a:srgbClr val="231F20"/>
            </a:solidFill>
          </p:spPr>
        </p:sp>
      </p:grpSp>
      <p:sp>
        <p:nvSpPr>
          <p:cNvPr name="TextBox 44" id="44"/>
          <p:cNvSpPr txBox="true"/>
          <p:nvPr/>
        </p:nvSpPr>
        <p:spPr>
          <a:xfrm rot="0">
            <a:off x="2530040" y="7224017"/>
            <a:ext cx="2813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- 14 -</a:t>
            </a:r>
          </a:p>
        </p:txBody>
      </p:sp>
      <p:sp>
        <p:nvSpPr>
          <p:cNvPr name="TextBox 45" id="45"/>
          <p:cNvSpPr txBox="true"/>
          <p:nvPr/>
        </p:nvSpPr>
        <p:spPr>
          <a:xfrm rot="0">
            <a:off x="7886376" y="7224027"/>
            <a:ext cx="281359" cy="184747"/>
          </a:xfrm>
          <a:prstGeom prst="rect">
            <a:avLst/>
          </a:prstGeom>
        </p:spPr>
        <p:txBody>
          <a:bodyPr anchor="t" rtlCol="false" tIns="0" lIns="0" bIns="0" rIns="0">
            <a:spAutoFit/>
          </a:bodyPr>
          <a:lstStyle/>
          <a:p>
            <a:pPr algn="l">
              <a:lnSpc>
                <a:spcPts val="1400"/>
              </a:lnSpc>
            </a:pPr>
            <a:r>
              <a:rPr lang="en-US" sz="1000">
                <a:solidFill>
                  <a:srgbClr val="231F20"/>
                </a:solidFill>
                <a:latin typeface="Roboto 3"/>
                <a:ea typeface="Roboto 3"/>
                <a:cs typeface="Roboto 3"/>
                <a:sym typeface="Roboto 3"/>
              </a:rPr>
              <a:t>- 15 -</a:t>
            </a:r>
          </a:p>
        </p:txBody>
      </p:sp>
      <p:sp>
        <p:nvSpPr>
          <p:cNvPr name="TextBox 46" id="46"/>
          <p:cNvSpPr txBox="true"/>
          <p:nvPr/>
        </p:nvSpPr>
        <p:spPr>
          <a:xfrm rot="0">
            <a:off x="5504126" y="622811"/>
            <a:ext cx="5164045" cy="3020787"/>
          </a:xfrm>
          <a:prstGeom prst="rect">
            <a:avLst/>
          </a:prstGeom>
        </p:spPr>
        <p:txBody>
          <a:bodyPr anchor="t" rtlCol="false" tIns="0" lIns="0" bIns="0" rIns="0">
            <a:spAutoFit/>
          </a:bodyPr>
          <a:lstStyle/>
          <a:p>
            <a:pPr algn="l">
              <a:lnSpc>
                <a:spcPts val="1996"/>
              </a:lnSpc>
            </a:pPr>
            <a:r>
              <a:rPr lang="en-US" sz="1000">
                <a:solidFill>
                  <a:srgbClr val="231F20"/>
                </a:solidFill>
                <a:latin typeface="Roboto 3"/>
                <a:ea typeface="Roboto 3"/>
                <a:cs typeface="Roboto 3"/>
                <a:sym typeface="Roboto 3"/>
              </a:rPr>
              <a:t>A sua ferramenta elétrica ZIMMER possui garantia de 12 (doze) meses contra não conformidades de fabricação a partir da data da compra, sendo 3 (três) meses prazo de garantia legal (CDC) e mais 9 (nove) meses concedidos pelo fabricante. Em caso de não conformidade, procure a Assistência Técnica Autorizada ZIMMER mais próxima. No caso de constatação de não conformidade de fabricação pela Assistência Técnica Autorizada ZIMMER, o conserto será efetuado em garantia.</a:t>
            </a:r>
          </a:p>
          <a:p>
            <a:pPr algn="l">
              <a:lnSpc>
                <a:spcPts val="1996"/>
              </a:lnSpc>
            </a:pPr>
            <a:r>
              <a:rPr lang="en-US" b="true" sz="1000">
                <a:solidFill>
                  <a:srgbClr val="231F20"/>
                </a:solidFill>
                <a:latin typeface="Roboto 2 Bold"/>
                <a:ea typeface="Roboto 2 Bold"/>
                <a:cs typeface="Roboto 2 Bold"/>
                <a:sym typeface="Roboto 2 Bold"/>
              </a:rPr>
              <a:t>A GARANTIA OCORRERÁ SEMPRE NAS SEGUINTES CONDIÇÕES:</a:t>
            </a:r>
          </a:p>
          <a:p>
            <a:pPr algn="l">
              <a:lnSpc>
                <a:spcPts val="1996"/>
              </a:lnSpc>
            </a:pPr>
            <a:r>
              <a:rPr lang="en-US" sz="1000">
                <a:solidFill>
                  <a:srgbClr val="231F20"/>
                </a:solidFill>
                <a:latin typeface="Roboto 3"/>
                <a:ea typeface="Roboto 3"/>
                <a:cs typeface="Roboto 3"/>
                <a:sym typeface="Roboto 3"/>
              </a:rPr>
              <a:t>1- O consumidor deverá apresentar obrigatoriamente, a nota fiscal de compra do equipamento e o certificado de garantia devidamente preenchido e carimbado pela loja onde o mesmo foi adquirido.</a:t>
            </a:r>
          </a:p>
          <a:p>
            <a:pPr algn="l">
              <a:lnSpc>
                <a:spcPts val="1996"/>
              </a:lnSpc>
            </a:pPr>
            <a:r>
              <a:rPr lang="en-US" b="true" sz="1000">
                <a:solidFill>
                  <a:srgbClr val="231F20"/>
                </a:solidFill>
                <a:latin typeface="Roboto 2 Bold"/>
                <a:ea typeface="Roboto 2 Bold"/>
                <a:cs typeface="Roboto 2 Bold"/>
                <a:sym typeface="Roboto 2 Bold"/>
              </a:rPr>
              <a:t>PERDA DO DIREITO DE GARANTIA:</a:t>
            </a:r>
          </a:p>
          <a:p>
            <a:pPr algn="l">
              <a:lnSpc>
                <a:spcPts val="1996"/>
              </a:lnSpc>
            </a:pPr>
            <a:r>
              <a:rPr lang="en-US" sz="1000">
                <a:solidFill>
                  <a:srgbClr val="231F20"/>
                </a:solidFill>
                <a:latin typeface="Roboto 3"/>
                <a:ea typeface="Roboto 3"/>
                <a:cs typeface="Roboto 3"/>
                <a:sym typeface="Roboto 3"/>
              </a:rPr>
              <a:t>1- O não cumprimento de uma ou mais hipóteses a seguir invalidará a garantia:</a:t>
            </a:r>
          </a:p>
        </p:txBody>
      </p:sp>
      <p:sp>
        <p:nvSpPr>
          <p:cNvPr name="TextBox 47" id="47"/>
          <p:cNvSpPr txBox="true"/>
          <p:nvPr/>
        </p:nvSpPr>
        <p:spPr>
          <a:xfrm rot="0">
            <a:off x="5504126" y="3664715"/>
            <a:ext cx="84334" cy="232372"/>
          </a:xfrm>
          <a:prstGeom prst="rect">
            <a:avLst/>
          </a:prstGeom>
        </p:spPr>
        <p:txBody>
          <a:bodyPr anchor="t" rtlCol="false" tIns="0" lIns="0" bIns="0" rIns="0">
            <a:spAutoFit/>
          </a:bodyPr>
          <a:lstStyle/>
          <a:p>
            <a:pPr algn="l">
              <a:lnSpc>
                <a:spcPts val="1996"/>
              </a:lnSpc>
            </a:pPr>
            <a:r>
              <a:rPr lang="en-US" sz="1000">
                <a:solidFill>
                  <a:srgbClr val="231F20"/>
                </a:solidFill>
                <a:latin typeface="Roboto 3"/>
                <a:ea typeface="Roboto 3"/>
                <a:cs typeface="Roboto 3"/>
                <a:sym typeface="Roboto 3"/>
              </a:rPr>
              <a:t>C﻿</a:t>
            </a:r>
          </a:p>
        </p:txBody>
      </p:sp>
      <p:sp>
        <p:nvSpPr>
          <p:cNvPr name="TextBox 48" id="48"/>
          <p:cNvSpPr txBox="true"/>
          <p:nvPr/>
        </p:nvSpPr>
        <p:spPr>
          <a:xfrm rot="0">
            <a:off x="5586803" y="3664715"/>
            <a:ext cx="4988223" cy="232372"/>
          </a:xfrm>
          <a:prstGeom prst="rect">
            <a:avLst/>
          </a:prstGeom>
        </p:spPr>
        <p:txBody>
          <a:bodyPr anchor="t" rtlCol="false" tIns="0" lIns="0" bIns="0" rIns="0">
            <a:spAutoFit/>
          </a:bodyPr>
          <a:lstStyle/>
          <a:p>
            <a:pPr algn="l">
              <a:lnSpc>
                <a:spcPts val="1996"/>
              </a:lnSpc>
            </a:pPr>
            <a:r>
              <a:rPr lang="en-US" sz="1000">
                <a:solidFill>
                  <a:srgbClr val="231F20"/>
                </a:solidFill>
                <a:latin typeface="Roboto 3"/>
                <a:ea typeface="Roboto 3"/>
                <a:cs typeface="Roboto 3"/>
                <a:sym typeface="Roboto 3"/>
              </a:rPr>
              <a:t>aso o produto tenha sido aberto, ajustado ou consertado por pessoas não autorizadas </a:t>
            </a:r>
          </a:p>
        </p:txBody>
      </p:sp>
      <p:sp>
        <p:nvSpPr>
          <p:cNvPr name="TextBox 49" id="49"/>
          <p:cNvSpPr txBox="true"/>
          <p:nvPr/>
        </p:nvSpPr>
        <p:spPr>
          <a:xfrm rot="0">
            <a:off x="5504126" y="3918204"/>
            <a:ext cx="5164988" cy="2260311"/>
          </a:xfrm>
          <a:prstGeom prst="rect">
            <a:avLst/>
          </a:prstGeom>
        </p:spPr>
        <p:txBody>
          <a:bodyPr anchor="t" rtlCol="false" tIns="0" lIns="0" bIns="0" rIns="0">
            <a:spAutoFit/>
          </a:bodyPr>
          <a:lstStyle/>
          <a:p>
            <a:pPr algn="just">
              <a:lnSpc>
                <a:spcPts val="1996"/>
              </a:lnSpc>
            </a:pPr>
            <a:r>
              <a:rPr lang="en-US" sz="1000">
                <a:solidFill>
                  <a:srgbClr val="231F20"/>
                </a:solidFill>
                <a:latin typeface="Roboto 3"/>
                <a:ea typeface="Roboto 3"/>
                <a:cs typeface="Roboto 3"/>
                <a:sym typeface="Roboto 3"/>
              </a:rPr>
              <a:t>pela ZIMMER; C﻿aso ocorra a ligação em tensão elétrica diferente da mencionada no produto; F﻿alta de manutenção preventiva do equipamento; I﻿nstalação elétrica e/ou extensões deficientes/inadequadas; 2- E﻿stão excluídos da garantia, desgaste natural de peças do produto, quedas, impactos e uso inadequado do equipamento ou fora do propósito para o qual foi projetado 3- A garantia não cobre despesas de frete ou transporte do equipamento até a assistência técnica mais próxima, sendo que os custos serão de responsabilidade do consumidor.</a:t>
            </a:r>
          </a:p>
        </p:txBody>
      </p:sp>
      <p:sp>
        <p:nvSpPr>
          <p:cNvPr name="TextBox 50" id="50"/>
          <p:cNvSpPr txBox="true"/>
          <p:nvPr/>
        </p:nvSpPr>
        <p:spPr>
          <a:xfrm rot="0">
            <a:off x="1586589" y="171774"/>
            <a:ext cx="2206238"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RESOLUÇÃO DE PROBLEMAS</a:t>
            </a:r>
          </a:p>
        </p:txBody>
      </p:sp>
      <p:sp>
        <p:nvSpPr>
          <p:cNvPr name="TextBox 51" id="51"/>
          <p:cNvSpPr txBox="true"/>
          <p:nvPr/>
        </p:nvSpPr>
        <p:spPr>
          <a:xfrm rot="0">
            <a:off x="6970852" y="171783"/>
            <a:ext cx="2149316" cy="231600"/>
          </a:xfrm>
          <a:prstGeom prst="rect">
            <a:avLst/>
          </a:prstGeom>
        </p:spPr>
        <p:txBody>
          <a:bodyPr anchor="t" rtlCol="false" tIns="0" lIns="0" bIns="0" rIns="0">
            <a:spAutoFit/>
          </a:bodyPr>
          <a:lstStyle/>
          <a:p>
            <a:pPr algn="l">
              <a:lnSpc>
                <a:spcPts val="1820"/>
              </a:lnSpc>
            </a:pPr>
            <a:r>
              <a:rPr lang="en-US" sz="1300" i="true">
                <a:solidFill>
                  <a:srgbClr val="FFFFFF"/>
                </a:solidFill>
                <a:latin typeface="Roboto 1 Heavy Italics"/>
                <a:ea typeface="Roboto 1 Heavy Italics"/>
                <a:cs typeface="Roboto 1 Heavy Italics"/>
                <a:sym typeface="Roboto 1 Heavy Italics"/>
              </a:rPr>
              <a:t>CERTIFICADO DE GARANTIA</a:t>
            </a:r>
          </a:p>
        </p:txBody>
      </p:sp>
      <p:sp>
        <p:nvSpPr>
          <p:cNvPr name="TextBox 52" id="52"/>
          <p:cNvSpPr txBox="true"/>
          <p:nvPr/>
        </p:nvSpPr>
        <p:spPr>
          <a:xfrm rot="0">
            <a:off x="641471" y="961892"/>
            <a:ext cx="945337" cy="130054"/>
          </a:xfrm>
          <a:prstGeom prst="rect">
            <a:avLst/>
          </a:prstGeom>
        </p:spPr>
        <p:txBody>
          <a:bodyPr anchor="t" rtlCol="false" tIns="0" lIns="0" bIns="0" rIns="0">
            <a:spAutoFit/>
          </a:bodyPr>
          <a:lstStyle/>
          <a:p>
            <a:pPr algn="l">
              <a:lnSpc>
                <a:spcPts val="995"/>
              </a:lnSpc>
            </a:pPr>
            <a:r>
              <a:rPr lang="en-US" b="true" sz="710">
                <a:solidFill>
                  <a:srgbClr val="000204"/>
                </a:solidFill>
                <a:latin typeface="Roboto 1 Medium"/>
                <a:ea typeface="Roboto 1 Medium"/>
                <a:cs typeface="Roboto 1 Medium"/>
                <a:sym typeface="Roboto 1 Medium"/>
              </a:rPr>
              <a:t>PROBLEMAS COMUNS</a:t>
            </a:r>
          </a:p>
        </p:txBody>
      </p:sp>
      <p:sp>
        <p:nvSpPr>
          <p:cNvPr name="TextBox 53" id="53"/>
          <p:cNvSpPr txBox="true"/>
          <p:nvPr/>
        </p:nvSpPr>
        <p:spPr>
          <a:xfrm rot="0">
            <a:off x="2494817" y="961892"/>
            <a:ext cx="353168" cy="130054"/>
          </a:xfrm>
          <a:prstGeom prst="rect">
            <a:avLst/>
          </a:prstGeom>
        </p:spPr>
        <p:txBody>
          <a:bodyPr anchor="t" rtlCol="false" tIns="0" lIns="0" bIns="0" rIns="0">
            <a:spAutoFit/>
          </a:bodyPr>
          <a:lstStyle/>
          <a:p>
            <a:pPr algn="l">
              <a:lnSpc>
                <a:spcPts val="995"/>
              </a:lnSpc>
            </a:pPr>
            <a:r>
              <a:rPr lang="en-US" b="true" sz="710">
                <a:solidFill>
                  <a:srgbClr val="000204"/>
                </a:solidFill>
                <a:latin typeface="Roboto 1 Medium"/>
                <a:ea typeface="Roboto 1 Medium"/>
                <a:cs typeface="Roboto 1 Medium"/>
                <a:sym typeface="Roboto 1 Medium"/>
              </a:rPr>
              <a:t>CAUSAS</a:t>
            </a:r>
          </a:p>
        </p:txBody>
      </p:sp>
      <p:sp>
        <p:nvSpPr>
          <p:cNvPr name="TextBox 54" id="54"/>
          <p:cNvSpPr txBox="true"/>
          <p:nvPr/>
        </p:nvSpPr>
        <p:spPr>
          <a:xfrm rot="0">
            <a:off x="3963457" y="961892"/>
            <a:ext cx="459153" cy="130054"/>
          </a:xfrm>
          <a:prstGeom prst="rect">
            <a:avLst/>
          </a:prstGeom>
        </p:spPr>
        <p:txBody>
          <a:bodyPr anchor="t" rtlCol="false" tIns="0" lIns="0" bIns="0" rIns="0">
            <a:spAutoFit/>
          </a:bodyPr>
          <a:lstStyle/>
          <a:p>
            <a:pPr algn="l">
              <a:lnSpc>
                <a:spcPts val="995"/>
              </a:lnSpc>
            </a:pPr>
            <a:r>
              <a:rPr lang="en-US" b="true" sz="710">
                <a:solidFill>
                  <a:srgbClr val="000204"/>
                </a:solidFill>
                <a:latin typeface="Roboto 1 Medium"/>
                <a:ea typeface="Roboto 1 Medium"/>
                <a:cs typeface="Roboto 1 Medium"/>
                <a:sym typeface="Roboto 1 Medium"/>
              </a:rPr>
              <a:t>SOLUÇÕES</a:t>
            </a:r>
          </a:p>
        </p:txBody>
      </p:sp>
      <p:sp>
        <p:nvSpPr>
          <p:cNvPr name="TextBox 55" id="55"/>
          <p:cNvSpPr txBox="true"/>
          <p:nvPr/>
        </p:nvSpPr>
        <p:spPr>
          <a:xfrm rot="0">
            <a:off x="878996" y="3255035"/>
            <a:ext cx="545649" cy="95860"/>
          </a:xfrm>
          <a:prstGeom prst="rect">
            <a:avLst/>
          </a:prstGeom>
        </p:spPr>
        <p:txBody>
          <a:bodyPr anchor="t" rtlCol="false" tIns="0" lIns="0" bIns="0" rIns="0">
            <a:spAutoFit/>
          </a:bodyPr>
          <a:lstStyle/>
          <a:p>
            <a:pPr algn="l">
              <a:lnSpc>
                <a:spcPts val="773"/>
              </a:lnSpc>
            </a:pPr>
            <a:r>
              <a:rPr lang="en-US" b="true" sz="552">
                <a:solidFill>
                  <a:srgbClr val="000204"/>
                </a:solidFill>
                <a:latin typeface="Roboto 1 Medium"/>
                <a:ea typeface="Roboto 1 Medium"/>
                <a:cs typeface="Roboto 1 Medium"/>
                <a:sym typeface="Roboto 1 Medium"/>
              </a:rPr>
              <a:t>Broca escorrega.</a:t>
            </a:r>
          </a:p>
        </p:txBody>
      </p:sp>
      <p:sp>
        <p:nvSpPr>
          <p:cNvPr name="TextBox 56" id="56"/>
          <p:cNvSpPr txBox="true"/>
          <p:nvPr/>
        </p:nvSpPr>
        <p:spPr>
          <a:xfrm rot="0">
            <a:off x="852040" y="2063210"/>
            <a:ext cx="600599" cy="95860"/>
          </a:xfrm>
          <a:prstGeom prst="rect">
            <a:avLst/>
          </a:prstGeom>
        </p:spPr>
        <p:txBody>
          <a:bodyPr anchor="t" rtlCol="false" tIns="0" lIns="0" bIns="0" rIns="0">
            <a:spAutoFit/>
          </a:bodyPr>
          <a:lstStyle/>
          <a:p>
            <a:pPr algn="l">
              <a:lnSpc>
                <a:spcPts val="773"/>
              </a:lnSpc>
            </a:pPr>
            <a:r>
              <a:rPr lang="en-US" b="true" sz="552">
                <a:solidFill>
                  <a:srgbClr val="000204"/>
                </a:solidFill>
                <a:latin typeface="Roboto 1 Medium"/>
                <a:ea typeface="Roboto 1 Medium"/>
                <a:cs typeface="Roboto 1 Medium"/>
                <a:sym typeface="Roboto 1 Medium"/>
              </a:rPr>
              <a:t>Perda de potência.</a:t>
            </a:r>
          </a:p>
        </p:txBody>
      </p:sp>
      <p:sp>
        <p:nvSpPr>
          <p:cNvPr name="TextBox 57" id="57"/>
          <p:cNvSpPr txBox="true"/>
          <p:nvPr/>
        </p:nvSpPr>
        <p:spPr>
          <a:xfrm rot="0">
            <a:off x="833647" y="4527613"/>
            <a:ext cx="638013" cy="95860"/>
          </a:xfrm>
          <a:prstGeom prst="rect">
            <a:avLst/>
          </a:prstGeom>
        </p:spPr>
        <p:txBody>
          <a:bodyPr anchor="t" rtlCol="false" tIns="0" lIns="0" bIns="0" rIns="0">
            <a:spAutoFit/>
          </a:bodyPr>
          <a:lstStyle/>
          <a:p>
            <a:pPr algn="l">
              <a:lnSpc>
                <a:spcPts val="773"/>
              </a:lnSpc>
            </a:pPr>
            <a:r>
              <a:rPr lang="en-US" b="true" sz="552">
                <a:solidFill>
                  <a:srgbClr val="000204"/>
                </a:solidFill>
                <a:latin typeface="Roboto 1 Medium"/>
                <a:ea typeface="Roboto 1 Medium"/>
                <a:cs typeface="Roboto 1 Medium"/>
                <a:sym typeface="Roboto 1 Medium"/>
              </a:rPr>
              <a:t>Vibração excessiva.</a:t>
            </a:r>
          </a:p>
        </p:txBody>
      </p:sp>
      <p:sp>
        <p:nvSpPr>
          <p:cNvPr name="TextBox 58" id="58"/>
          <p:cNvSpPr txBox="true"/>
          <p:nvPr/>
        </p:nvSpPr>
        <p:spPr>
          <a:xfrm rot="0">
            <a:off x="830628" y="1444752"/>
            <a:ext cx="644347" cy="95860"/>
          </a:xfrm>
          <a:prstGeom prst="rect">
            <a:avLst/>
          </a:prstGeom>
        </p:spPr>
        <p:txBody>
          <a:bodyPr anchor="t" rtlCol="false" tIns="0" lIns="0" bIns="0" rIns="0">
            <a:spAutoFit/>
          </a:bodyPr>
          <a:lstStyle/>
          <a:p>
            <a:pPr algn="l">
              <a:lnSpc>
                <a:spcPts val="773"/>
              </a:lnSpc>
            </a:pPr>
            <a:r>
              <a:rPr lang="en-US" b="true" sz="552">
                <a:solidFill>
                  <a:srgbClr val="000204"/>
                </a:solidFill>
                <a:latin typeface="Roboto 1 Medium"/>
                <a:ea typeface="Roboto 1 Medium"/>
                <a:cs typeface="Roboto 1 Medium"/>
                <a:sym typeface="Roboto 1 Medium"/>
              </a:rPr>
              <a:t>A furadeira não liga.</a:t>
            </a:r>
          </a:p>
        </p:txBody>
      </p:sp>
      <p:sp>
        <p:nvSpPr>
          <p:cNvPr name="TextBox 59" id="59"/>
          <p:cNvSpPr txBox="true"/>
          <p:nvPr/>
        </p:nvSpPr>
        <p:spPr>
          <a:xfrm rot="0">
            <a:off x="710851" y="2661161"/>
            <a:ext cx="888625" cy="95860"/>
          </a:xfrm>
          <a:prstGeom prst="rect">
            <a:avLst/>
          </a:prstGeom>
        </p:spPr>
        <p:txBody>
          <a:bodyPr anchor="t" rtlCol="false" tIns="0" lIns="0" bIns="0" rIns="0">
            <a:spAutoFit/>
          </a:bodyPr>
          <a:lstStyle/>
          <a:p>
            <a:pPr algn="l">
              <a:lnSpc>
                <a:spcPts val="773"/>
              </a:lnSpc>
            </a:pPr>
            <a:r>
              <a:rPr lang="en-US" b="true" sz="552">
                <a:solidFill>
                  <a:srgbClr val="000204"/>
                </a:solidFill>
                <a:latin typeface="Roboto 1 Medium"/>
                <a:ea typeface="Roboto 1 Medium"/>
                <a:cs typeface="Roboto 1 Medium"/>
                <a:sym typeface="Roboto 1 Medium"/>
              </a:rPr>
              <a:t>Furadeira esquenta demais.</a:t>
            </a:r>
          </a:p>
        </p:txBody>
      </p:sp>
      <p:sp>
        <p:nvSpPr>
          <p:cNvPr name="TextBox 60" id="60"/>
          <p:cNvSpPr txBox="true"/>
          <p:nvPr/>
        </p:nvSpPr>
        <p:spPr>
          <a:xfrm rot="0">
            <a:off x="721109" y="5135042"/>
            <a:ext cx="867727" cy="95860"/>
          </a:xfrm>
          <a:prstGeom prst="rect">
            <a:avLst/>
          </a:prstGeom>
        </p:spPr>
        <p:txBody>
          <a:bodyPr anchor="t" rtlCol="false" tIns="0" lIns="0" bIns="0" rIns="0">
            <a:spAutoFit/>
          </a:bodyPr>
          <a:lstStyle/>
          <a:p>
            <a:pPr algn="l">
              <a:lnSpc>
                <a:spcPts val="773"/>
              </a:lnSpc>
            </a:pPr>
            <a:r>
              <a:rPr lang="en-US" b="true" sz="552">
                <a:solidFill>
                  <a:srgbClr val="000204"/>
                </a:solidFill>
                <a:latin typeface="Roboto 1 Medium"/>
                <a:ea typeface="Roboto 1 Medium"/>
                <a:cs typeface="Roboto 1 Medium"/>
                <a:sym typeface="Roboto 1 Medium"/>
              </a:rPr>
              <a:t>Furadeira não perfura bem.</a:t>
            </a:r>
          </a:p>
        </p:txBody>
      </p:sp>
      <p:sp>
        <p:nvSpPr>
          <p:cNvPr name="TextBox 61" id="61"/>
          <p:cNvSpPr txBox="true"/>
          <p:nvPr/>
        </p:nvSpPr>
        <p:spPr>
          <a:xfrm rot="0">
            <a:off x="658197" y="3918633"/>
            <a:ext cx="996105" cy="95860"/>
          </a:xfrm>
          <a:prstGeom prst="rect">
            <a:avLst/>
          </a:prstGeom>
        </p:spPr>
        <p:txBody>
          <a:bodyPr anchor="t" rtlCol="false" tIns="0" lIns="0" bIns="0" rIns="0">
            <a:spAutoFit/>
          </a:bodyPr>
          <a:lstStyle/>
          <a:p>
            <a:pPr algn="l">
              <a:lnSpc>
                <a:spcPts val="773"/>
              </a:lnSpc>
            </a:pPr>
            <a:r>
              <a:rPr lang="en-US" b="true" sz="552">
                <a:solidFill>
                  <a:srgbClr val="000204"/>
                </a:solidFill>
                <a:latin typeface="Roboto 1 Medium"/>
                <a:ea typeface="Roboto 1 Medium"/>
                <a:cs typeface="Roboto 1 Medium"/>
                <a:sym typeface="Roboto 1 Medium"/>
              </a:rPr>
              <a:t>Furadeira faz ruídos estranhos.</a:t>
            </a:r>
          </a:p>
        </p:txBody>
      </p:sp>
      <p:sp>
        <p:nvSpPr>
          <p:cNvPr name="TextBox 62" id="62"/>
          <p:cNvSpPr txBox="true"/>
          <p:nvPr/>
        </p:nvSpPr>
        <p:spPr>
          <a:xfrm rot="0">
            <a:off x="560946" y="5754205"/>
            <a:ext cx="1194416" cy="95860"/>
          </a:xfrm>
          <a:prstGeom prst="rect">
            <a:avLst/>
          </a:prstGeom>
        </p:spPr>
        <p:txBody>
          <a:bodyPr anchor="t" rtlCol="false" tIns="0" lIns="0" bIns="0" rIns="0">
            <a:spAutoFit/>
          </a:bodyPr>
          <a:lstStyle/>
          <a:p>
            <a:pPr algn="l">
              <a:lnSpc>
                <a:spcPts val="773"/>
              </a:lnSpc>
            </a:pPr>
            <a:r>
              <a:rPr lang="en-US" b="true" sz="552">
                <a:solidFill>
                  <a:srgbClr val="000204"/>
                </a:solidFill>
                <a:latin typeface="Roboto 1 Medium"/>
                <a:ea typeface="Roboto 1 Medium"/>
                <a:cs typeface="Roboto 1 Medium"/>
                <a:sym typeface="Roboto 1 Medium"/>
              </a:rPr>
              <a:t>Faíscas excessivas visíveis no motor.</a:t>
            </a:r>
          </a:p>
        </p:txBody>
      </p:sp>
      <p:sp>
        <p:nvSpPr>
          <p:cNvPr name="TextBox 63" id="63"/>
          <p:cNvSpPr txBox="true"/>
          <p:nvPr/>
        </p:nvSpPr>
        <p:spPr>
          <a:xfrm rot="0">
            <a:off x="2171367" y="4527547"/>
            <a:ext cx="1012612"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Broca mal encaixada ou eixo de mandril desalinhado.</a:t>
            </a:r>
          </a:p>
        </p:txBody>
      </p:sp>
      <p:sp>
        <p:nvSpPr>
          <p:cNvPr name="TextBox 64" id="64"/>
          <p:cNvSpPr txBox="true"/>
          <p:nvPr/>
        </p:nvSpPr>
        <p:spPr>
          <a:xfrm rot="0">
            <a:off x="2157117" y="3929596"/>
            <a:ext cx="1041749"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Componentes internos soltos ou rolamentos desgastados.</a:t>
            </a:r>
          </a:p>
        </p:txBody>
      </p:sp>
      <p:sp>
        <p:nvSpPr>
          <p:cNvPr name="TextBox 65" id="65"/>
          <p:cNvSpPr txBox="true"/>
          <p:nvPr/>
        </p:nvSpPr>
        <p:spPr>
          <a:xfrm rot="0">
            <a:off x="2131419" y="2661304"/>
            <a:ext cx="1094013"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Uso prolongado sem intervalos ou obstrução de ventilação.</a:t>
            </a:r>
          </a:p>
        </p:txBody>
      </p:sp>
      <p:sp>
        <p:nvSpPr>
          <p:cNvPr name="TextBox 66" id="66"/>
          <p:cNvSpPr txBox="true"/>
          <p:nvPr/>
        </p:nvSpPr>
        <p:spPr>
          <a:xfrm rot="0">
            <a:off x="2127895" y="5754205"/>
            <a:ext cx="1101214"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Escovas do motor desgastadas ou curto-circuito interno.</a:t>
            </a:r>
          </a:p>
        </p:txBody>
      </p:sp>
      <p:sp>
        <p:nvSpPr>
          <p:cNvPr name="TextBox 67" id="67"/>
          <p:cNvSpPr txBox="true"/>
          <p:nvPr/>
        </p:nvSpPr>
        <p:spPr>
          <a:xfrm rot="0">
            <a:off x="2123094" y="3255007"/>
            <a:ext cx="1110929"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Mandril solto ou broca inadequada para o material.</a:t>
            </a:r>
          </a:p>
        </p:txBody>
      </p:sp>
      <p:sp>
        <p:nvSpPr>
          <p:cNvPr name="TextBox 68" id="68"/>
          <p:cNvSpPr txBox="true"/>
          <p:nvPr/>
        </p:nvSpPr>
        <p:spPr>
          <a:xfrm rot="0">
            <a:off x="2116541" y="5135756"/>
            <a:ext cx="1124588"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Broca cega ou pressão inadequada durante o uso.</a:t>
            </a:r>
          </a:p>
        </p:txBody>
      </p:sp>
      <p:sp>
        <p:nvSpPr>
          <p:cNvPr name="TextBox 69" id="69"/>
          <p:cNvSpPr txBox="true"/>
          <p:nvPr/>
        </p:nvSpPr>
        <p:spPr>
          <a:xfrm rot="0">
            <a:off x="2097929" y="2063220"/>
            <a:ext cx="1162479"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Acúmulo de sujeira nos ventiladores ou escovas gastas.</a:t>
            </a:r>
          </a:p>
        </p:txBody>
      </p:sp>
      <p:sp>
        <p:nvSpPr>
          <p:cNvPr name="TextBox 70" id="70"/>
          <p:cNvSpPr txBox="true"/>
          <p:nvPr/>
        </p:nvSpPr>
        <p:spPr>
          <a:xfrm rot="0">
            <a:off x="2114083" y="1399680"/>
            <a:ext cx="1129189"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Problemas no cabo de alimentação ou tomada danificada.</a:t>
            </a:r>
          </a:p>
        </p:txBody>
      </p:sp>
      <p:sp>
        <p:nvSpPr>
          <p:cNvPr name="TextBox 71" id="71"/>
          <p:cNvSpPr txBox="true"/>
          <p:nvPr/>
        </p:nvSpPr>
        <p:spPr>
          <a:xfrm rot="0">
            <a:off x="3746183" y="1399680"/>
            <a:ext cx="902046"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Verificar e substituir o cabo ou testar outra tomada.</a:t>
            </a:r>
          </a:p>
        </p:txBody>
      </p:sp>
      <p:sp>
        <p:nvSpPr>
          <p:cNvPr name="TextBox 72" id="72"/>
          <p:cNvSpPr txBox="true"/>
          <p:nvPr/>
        </p:nvSpPr>
        <p:spPr>
          <a:xfrm rot="0">
            <a:off x="3741049" y="5135756"/>
            <a:ext cx="912714"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Substituir a broca e aplicar a pressão correta.</a:t>
            </a:r>
          </a:p>
        </p:txBody>
      </p:sp>
      <p:sp>
        <p:nvSpPr>
          <p:cNvPr name="TextBox 73" id="73"/>
          <p:cNvSpPr txBox="true"/>
          <p:nvPr/>
        </p:nvSpPr>
        <p:spPr>
          <a:xfrm rot="0">
            <a:off x="3687204" y="2661304"/>
            <a:ext cx="1022585"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Fazer pausas regulares e limpar aberturas de ventilação.</a:t>
            </a:r>
          </a:p>
        </p:txBody>
      </p:sp>
      <p:sp>
        <p:nvSpPr>
          <p:cNvPr name="TextBox 74" id="74"/>
          <p:cNvSpPr txBox="true"/>
          <p:nvPr/>
        </p:nvSpPr>
        <p:spPr>
          <a:xfrm rot="0">
            <a:off x="3644941" y="2063220"/>
            <a:ext cx="1108815"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Limpar os ventiladores e substituir as escovas.</a:t>
            </a:r>
          </a:p>
        </p:txBody>
      </p:sp>
      <p:sp>
        <p:nvSpPr>
          <p:cNvPr name="TextBox 75" id="75"/>
          <p:cNvSpPr txBox="true"/>
          <p:nvPr/>
        </p:nvSpPr>
        <p:spPr>
          <a:xfrm rot="0">
            <a:off x="3538071" y="5709066"/>
            <a:ext cx="1326623" cy="276435"/>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Levar para assistência técnica autorizada para verificar escovas do motor e substituir, se necessário.</a:t>
            </a:r>
          </a:p>
        </p:txBody>
      </p:sp>
      <p:sp>
        <p:nvSpPr>
          <p:cNvPr name="TextBox 76" id="76"/>
          <p:cNvSpPr txBox="true"/>
          <p:nvPr/>
        </p:nvSpPr>
        <p:spPr>
          <a:xfrm rot="0">
            <a:off x="3538090" y="3929596"/>
            <a:ext cx="1326623"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Levar para assistência técnica autorizada e verificar componentes internos.</a:t>
            </a:r>
          </a:p>
        </p:txBody>
      </p:sp>
      <p:sp>
        <p:nvSpPr>
          <p:cNvPr name="TextBox 77" id="77"/>
          <p:cNvSpPr txBox="true"/>
          <p:nvPr/>
        </p:nvSpPr>
        <p:spPr>
          <a:xfrm rot="0">
            <a:off x="3542300" y="3255007"/>
            <a:ext cx="1318136" cy="186147"/>
          </a:xfrm>
          <a:prstGeom prst="rect">
            <a:avLst/>
          </a:prstGeom>
        </p:spPr>
        <p:txBody>
          <a:bodyPr anchor="t" rtlCol="false" tIns="0" lIns="0" bIns="0" rIns="0">
            <a:spAutoFit/>
          </a:bodyPr>
          <a:lstStyle/>
          <a:p>
            <a:pPr algn="ctr">
              <a:lnSpc>
                <a:spcPts val="710"/>
              </a:lnSpc>
            </a:pPr>
            <a:r>
              <a:rPr lang="en-US" b="true" sz="552">
                <a:solidFill>
                  <a:srgbClr val="000204"/>
                </a:solidFill>
                <a:latin typeface="Roboto 1 Medium"/>
                <a:ea typeface="Roboto 1 Medium"/>
                <a:cs typeface="Roboto 1 Medium"/>
                <a:sym typeface="Roboto 1 Medium"/>
              </a:rPr>
              <a:t>Apertar o mandril corretamente ou trocar a broca adequada.</a:t>
            </a:r>
          </a:p>
        </p:txBody>
      </p:sp>
      <p:sp>
        <p:nvSpPr>
          <p:cNvPr name="TextBox 78" id="78"/>
          <p:cNvSpPr txBox="true"/>
          <p:nvPr/>
        </p:nvSpPr>
        <p:spPr>
          <a:xfrm rot="0">
            <a:off x="3526784" y="4527547"/>
            <a:ext cx="1349569" cy="95860"/>
          </a:xfrm>
          <a:prstGeom prst="rect">
            <a:avLst/>
          </a:prstGeom>
        </p:spPr>
        <p:txBody>
          <a:bodyPr anchor="t" rtlCol="false" tIns="0" lIns="0" bIns="0" rIns="0">
            <a:spAutoFit/>
          </a:bodyPr>
          <a:lstStyle/>
          <a:p>
            <a:pPr algn="l">
              <a:lnSpc>
                <a:spcPts val="773"/>
              </a:lnSpc>
            </a:pPr>
            <a:r>
              <a:rPr lang="en-US" b="true" sz="552">
                <a:solidFill>
                  <a:srgbClr val="000204"/>
                </a:solidFill>
                <a:latin typeface="Roboto 1 Medium"/>
                <a:ea typeface="Roboto 1 Medium"/>
                <a:cs typeface="Roboto 1 Medium"/>
                <a:sym typeface="Roboto 1 Medium"/>
              </a:rPr>
              <a:t>Reposicionar a broca ou alinhar o mandril.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DAGjffRGB4I</dc:identifier>
  <dcterms:modified xsi:type="dcterms:W3CDTF">2011-08-01T06:04:30Z</dcterms:modified>
  <cp:revision>1</cp:revision>
  <dc:title>FURAD.12 IMP. 500W KPID0524 127 220.pdf</dc:title>
</cp:coreProperties>
</file>